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3"/>
  </p:notesMasterIdLst>
  <p:sldIdLst>
    <p:sldId id="256" r:id="rId4"/>
    <p:sldId id="258" r:id="rId5"/>
    <p:sldId id="264" r:id="rId6"/>
    <p:sldId id="265" r:id="rId7"/>
    <p:sldId id="276" r:id="rId8"/>
    <p:sldId id="277" r:id="rId9"/>
    <p:sldId id="257" r:id="rId10"/>
    <p:sldId id="274" r:id="rId11"/>
    <p:sldId id="275" r:id="rId12"/>
    <p:sldId id="266" r:id="rId13"/>
    <p:sldId id="272" r:id="rId14"/>
    <p:sldId id="270" r:id="rId15"/>
    <p:sldId id="262" r:id="rId16"/>
    <p:sldId id="268" r:id="rId17"/>
    <p:sldId id="269" r:id="rId18"/>
    <p:sldId id="271" r:id="rId19"/>
    <p:sldId id="259" r:id="rId20"/>
    <p:sldId id="278" r:id="rId21"/>
    <p:sldId id="261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6" autoAdjust="0"/>
    <p:restoredTop sz="88194" autoAdjust="0"/>
  </p:normalViewPr>
  <p:slideViewPr>
    <p:cSldViewPr>
      <p:cViewPr varScale="1">
        <p:scale>
          <a:sx n="40" d="100"/>
          <a:sy n="40" d="100"/>
        </p:scale>
        <p:origin x="141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8B1F8A-944E-4FA2-B02F-14038D2B07D1}" type="doc">
      <dgm:prSet loTypeId="urn:microsoft.com/office/officeart/2005/8/layout/orgChart1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1706AA17-A3F9-4537-A2DA-4DD19FE5E65E}">
      <dgm:prSet phldrT="[Testo]" custT="1"/>
      <dgm:spPr/>
      <dgm:t>
        <a:bodyPr/>
        <a:lstStyle/>
        <a:p>
          <a:r>
            <a:rPr lang="it-IT" sz="2800" b="1" dirty="0"/>
            <a:t>SERVIZI INTERATTIVI</a:t>
          </a:r>
        </a:p>
      </dgm:t>
    </dgm:pt>
    <dgm:pt modelId="{5F9D7544-98FC-4427-8707-3D42136931D0}" type="parTrans" cxnId="{1F835B6E-5B84-400B-A515-B05FB10C0E47}">
      <dgm:prSet/>
      <dgm:spPr/>
      <dgm:t>
        <a:bodyPr/>
        <a:lstStyle/>
        <a:p>
          <a:endParaRPr lang="it-IT"/>
        </a:p>
      </dgm:t>
    </dgm:pt>
    <dgm:pt modelId="{EE779AFD-D6DD-4AA3-9380-BB831FE68F79}" type="sibTrans" cxnId="{1F835B6E-5B84-400B-A515-B05FB10C0E47}">
      <dgm:prSet/>
      <dgm:spPr/>
      <dgm:t>
        <a:bodyPr/>
        <a:lstStyle/>
        <a:p>
          <a:endParaRPr lang="it-IT"/>
        </a:p>
      </dgm:t>
    </dgm:pt>
    <dgm:pt modelId="{11190C95-7B64-4077-BA1E-BA7A6768C5DB}">
      <dgm:prSet phldrT="[Testo]" custT="1"/>
      <dgm:spPr/>
      <dgm:t>
        <a:bodyPr/>
        <a:lstStyle/>
        <a:p>
          <a:r>
            <a:rPr lang="it-IT" sz="2400" b="1" dirty="0"/>
            <a:t>SOCIAL NETWORK</a:t>
          </a:r>
        </a:p>
      </dgm:t>
    </dgm:pt>
    <dgm:pt modelId="{8110C90E-1E6F-421B-948A-69DDD61B4984}" type="parTrans" cxnId="{7F97B3D6-EECC-4234-99EB-F257A353CC33}">
      <dgm:prSet/>
      <dgm:spPr/>
      <dgm:t>
        <a:bodyPr/>
        <a:lstStyle/>
        <a:p>
          <a:endParaRPr lang="it-IT"/>
        </a:p>
      </dgm:t>
    </dgm:pt>
    <dgm:pt modelId="{7C4DE36B-B47C-460B-BA3B-2AF7F1241A40}" type="sibTrans" cxnId="{7F97B3D6-EECC-4234-99EB-F257A353CC33}">
      <dgm:prSet/>
      <dgm:spPr/>
      <dgm:t>
        <a:bodyPr/>
        <a:lstStyle/>
        <a:p>
          <a:endParaRPr lang="it-IT"/>
        </a:p>
      </dgm:t>
    </dgm:pt>
    <dgm:pt modelId="{2148A408-3FBA-4BFA-B548-FE60AA429E0E}">
      <dgm:prSet phldrT="[Testo]" custT="1"/>
      <dgm:spPr/>
      <dgm:t>
        <a:bodyPr/>
        <a:lstStyle/>
        <a:p>
          <a:r>
            <a:rPr lang="it-IT" sz="2400" b="1" dirty="0"/>
            <a:t>BLOG</a:t>
          </a:r>
        </a:p>
      </dgm:t>
    </dgm:pt>
    <dgm:pt modelId="{A808461E-64E4-496C-B1C5-B3CBDAE313D5}" type="parTrans" cxnId="{CA7AF2BA-E330-43E3-9A49-62FE15FB2C7B}">
      <dgm:prSet/>
      <dgm:spPr/>
      <dgm:t>
        <a:bodyPr/>
        <a:lstStyle/>
        <a:p>
          <a:endParaRPr lang="it-IT"/>
        </a:p>
      </dgm:t>
    </dgm:pt>
    <dgm:pt modelId="{E687C526-63F7-40E9-ACDF-B2232B862126}" type="sibTrans" cxnId="{CA7AF2BA-E330-43E3-9A49-62FE15FB2C7B}">
      <dgm:prSet/>
      <dgm:spPr/>
      <dgm:t>
        <a:bodyPr/>
        <a:lstStyle/>
        <a:p>
          <a:endParaRPr lang="it-IT"/>
        </a:p>
      </dgm:t>
    </dgm:pt>
    <dgm:pt modelId="{C91987BB-82B1-42AE-92EB-3F735B7E71F6}">
      <dgm:prSet phldrT="[Testo]" custT="1"/>
      <dgm:spPr/>
      <dgm:t>
        <a:bodyPr/>
        <a:lstStyle/>
        <a:p>
          <a:r>
            <a:rPr lang="it-IT" sz="2400" b="1" dirty="0"/>
            <a:t>FORUM</a:t>
          </a:r>
        </a:p>
      </dgm:t>
    </dgm:pt>
    <dgm:pt modelId="{5E263C63-0187-4AA4-9BA6-7652D95F341E}" type="parTrans" cxnId="{978F574A-8DC2-4076-B53C-0DAA89B3F50A}">
      <dgm:prSet/>
      <dgm:spPr/>
      <dgm:t>
        <a:bodyPr/>
        <a:lstStyle/>
        <a:p>
          <a:endParaRPr lang="it-IT"/>
        </a:p>
      </dgm:t>
    </dgm:pt>
    <dgm:pt modelId="{EBBB777D-6ED9-43C8-B0EC-E39218EC9838}" type="sibTrans" cxnId="{978F574A-8DC2-4076-B53C-0DAA89B3F50A}">
      <dgm:prSet/>
      <dgm:spPr/>
      <dgm:t>
        <a:bodyPr/>
        <a:lstStyle/>
        <a:p>
          <a:endParaRPr lang="it-IT"/>
        </a:p>
      </dgm:t>
    </dgm:pt>
    <dgm:pt modelId="{F6E4E320-1BEA-4595-A197-FFFAC74A3059}">
      <dgm:prSet phldrT="[Testo]" custT="1"/>
      <dgm:spPr/>
      <dgm:t>
        <a:bodyPr/>
        <a:lstStyle/>
        <a:p>
          <a:r>
            <a:rPr lang="it-IT" sz="2400" b="1" dirty="0"/>
            <a:t>SERVIZI DI MESSAGGISTICA ISTANTANEA</a:t>
          </a:r>
        </a:p>
      </dgm:t>
    </dgm:pt>
    <dgm:pt modelId="{598035A5-DFEA-427D-9434-FF524439DAE6}" type="parTrans" cxnId="{15945D33-1C25-4925-BC04-53F71B800971}">
      <dgm:prSet/>
      <dgm:spPr/>
      <dgm:t>
        <a:bodyPr/>
        <a:lstStyle/>
        <a:p>
          <a:endParaRPr lang="it-IT"/>
        </a:p>
      </dgm:t>
    </dgm:pt>
    <dgm:pt modelId="{F6B5E7F9-FDDC-4382-85C1-2D4BA0BDFFE1}" type="sibTrans" cxnId="{15945D33-1C25-4925-BC04-53F71B800971}">
      <dgm:prSet/>
      <dgm:spPr/>
      <dgm:t>
        <a:bodyPr/>
        <a:lstStyle/>
        <a:p>
          <a:endParaRPr lang="it-IT"/>
        </a:p>
      </dgm:t>
    </dgm:pt>
    <dgm:pt modelId="{CB44E623-2A97-4D50-B8CF-B6551FFDF403}">
      <dgm:prSet phldrT="[Testo]" custT="1"/>
      <dgm:spPr/>
      <dgm:t>
        <a:bodyPr/>
        <a:lstStyle/>
        <a:p>
          <a:r>
            <a:rPr lang="it-IT" sz="2400" b="1" dirty="0"/>
            <a:t>ECC..</a:t>
          </a:r>
        </a:p>
      </dgm:t>
    </dgm:pt>
    <dgm:pt modelId="{E5EA8F33-1D53-429F-8C48-39F84BFDA783}" type="parTrans" cxnId="{ED287275-1C96-4CD5-9B27-C1625AB59A50}">
      <dgm:prSet/>
      <dgm:spPr/>
      <dgm:t>
        <a:bodyPr/>
        <a:lstStyle/>
        <a:p>
          <a:endParaRPr lang="it-IT"/>
        </a:p>
      </dgm:t>
    </dgm:pt>
    <dgm:pt modelId="{7C872C8F-CEB7-479F-A92E-FEE3A5EB9CDA}" type="sibTrans" cxnId="{ED287275-1C96-4CD5-9B27-C1625AB59A50}">
      <dgm:prSet/>
      <dgm:spPr/>
      <dgm:t>
        <a:bodyPr/>
        <a:lstStyle/>
        <a:p>
          <a:endParaRPr lang="it-IT"/>
        </a:p>
      </dgm:t>
    </dgm:pt>
    <dgm:pt modelId="{6240AEC6-9EC4-4930-8C8A-BBD3FFDFAFF6}" type="pres">
      <dgm:prSet presAssocID="{E48B1F8A-944E-4FA2-B02F-14038D2B07D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F39C399-EA8B-4C68-A94C-01AE5944D2E5}" type="pres">
      <dgm:prSet presAssocID="{1706AA17-A3F9-4537-A2DA-4DD19FE5E65E}" presName="hierRoot1" presStyleCnt="0">
        <dgm:presLayoutVars>
          <dgm:hierBranch val="init"/>
        </dgm:presLayoutVars>
      </dgm:prSet>
      <dgm:spPr/>
    </dgm:pt>
    <dgm:pt modelId="{5C2F519A-7035-40C0-BDEB-B9BB2924CF66}" type="pres">
      <dgm:prSet presAssocID="{1706AA17-A3F9-4537-A2DA-4DD19FE5E65E}" presName="rootComposite1" presStyleCnt="0"/>
      <dgm:spPr/>
    </dgm:pt>
    <dgm:pt modelId="{3876D701-4D60-4D04-AA1D-5F347A720B61}" type="pres">
      <dgm:prSet presAssocID="{1706AA17-A3F9-4537-A2DA-4DD19FE5E65E}" presName="rootText1" presStyleLbl="node0" presStyleIdx="0" presStyleCnt="1" custScaleX="199966" custScaleY="188981" custLinFactNeighborX="0" custLinFactNeighborY="-42098">
        <dgm:presLayoutVars>
          <dgm:chPref val="3"/>
        </dgm:presLayoutVars>
      </dgm:prSet>
      <dgm:spPr/>
    </dgm:pt>
    <dgm:pt modelId="{24D06291-80E6-4A09-857E-F8E03213B258}" type="pres">
      <dgm:prSet presAssocID="{1706AA17-A3F9-4537-A2DA-4DD19FE5E65E}" presName="rootConnector1" presStyleLbl="node1" presStyleIdx="0" presStyleCnt="0"/>
      <dgm:spPr/>
    </dgm:pt>
    <dgm:pt modelId="{DD21A3EB-73BF-4AB2-8A68-686F52E138A5}" type="pres">
      <dgm:prSet presAssocID="{1706AA17-A3F9-4537-A2DA-4DD19FE5E65E}" presName="hierChild2" presStyleCnt="0"/>
      <dgm:spPr/>
    </dgm:pt>
    <dgm:pt modelId="{0AEFE7A0-137B-48D3-8B1D-DCD17E1674C7}" type="pres">
      <dgm:prSet presAssocID="{8110C90E-1E6F-421B-948A-69DDD61B4984}" presName="Name37" presStyleLbl="parChTrans1D2" presStyleIdx="0" presStyleCnt="5"/>
      <dgm:spPr/>
    </dgm:pt>
    <dgm:pt modelId="{BAF2896E-6A4B-4EA2-819E-2778AF2A9494}" type="pres">
      <dgm:prSet presAssocID="{11190C95-7B64-4077-BA1E-BA7A6768C5DB}" presName="hierRoot2" presStyleCnt="0">
        <dgm:presLayoutVars>
          <dgm:hierBranch val="init"/>
        </dgm:presLayoutVars>
      </dgm:prSet>
      <dgm:spPr/>
    </dgm:pt>
    <dgm:pt modelId="{4C3AE996-DB6B-4655-9321-A60A0B71FEAC}" type="pres">
      <dgm:prSet presAssocID="{11190C95-7B64-4077-BA1E-BA7A6768C5DB}" presName="rootComposite" presStyleCnt="0"/>
      <dgm:spPr/>
    </dgm:pt>
    <dgm:pt modelId="{139648C4-750D-4EE8-976C-2D63D2AA563B}" type="pres">
      <dgm:prSet presAssocID="{11190C95-7B64-4077-BA1E-BA7A6768C5DB}" presName="rootText" presStyleLbl="node2" presStyleIdx="0" presStyleCnt="5" custScaleX="130575" custScaleY="179473" custLinFactNeighborX="-291" custLinFactNeighborY="7115">
        <dgm:presLayoutVars>
          <dgm:chPref val="3"/>
        </dgm:presLayoutVars>
      </dgm:prSet>
      <dgm:spPr/>
    </dgm:pt>
    <dgm:pt modelId="{4DD407B6-EF87-492D-8A3F-609EAB90F22C}" type="pres">
      <dgm:prSet presAssocID="{11190C95-7B64-4077-BA1E-BA7A6768C5DB}" presName="rootConnector" presStyleLbl="node2" presStyleIdx="0" presStyleCnt="5"/>
      <dgm:spPr/>
    </dgm:pt>
    <dgm:pt modelId="{A34E053B-D96A-4938-BBBB-9A7E97759262}" type="pres">
      <dgm:prSet presAssocID="{11190C95-7B64-4077-BA1E-BA7A6768C5DB}" presName="hierChild4" presStyleCnt="0"/>
      <dgm:spPr/>
    </dgm:pt>
    <dgm:pt modelId="{420C181F-47A8-45BD-A733-06D00AAC56D4}" type="pres">
      <dgm:prSet presAssocID="{11190C95-7B64-4077-BA1E-BA7A6768C5DB}" presName="hierChild5" presStyleCnt="0"/>
      <dgm:spPr/>
    </dgm:pt>
    <dgm:pt modelId="{0A92D09A-36BF-4773-8CCB-47692C2FD8C4}" type="pres">
      <dgm:prSet presAssocID="{A808461E-64E4-496C-B1C5-B3CBDAE313D5}" presName="Name37" presStyleLbl="parChTrans1D2" presStyleIdx="1" presStyleCnt="5"/>
      <dgm:spPr/>
    </dgm:pt>
    <dgm:pt modelId="{C459A76F-9C80-4E70-BEBE-CCCAB9F01038}" type="pres">
      <dgm:prSet presAssocID="{2148A408-3FBA-4BFA-B548-FE60AA429E0E}" presName="hierRoot2" presStyleCnt="0">
        <dgm:presLayoutVars>
          <dgm:hierBranch val="init"/>
        </dgm:presLayoutVars>
      </dgm:prSet>
      <dgm:spPr/>
    </dgm:pt>
    <dgm:pt modelId="{01CE944A-32C1-457F-AF5E-FFA9960AD5EC}" type="pres">
      <dgm:prSet presAssocID="{2148A408-3FBA-4BFA-B548-FE60AA429E0E}" presName="rootComposite" presStyleCnt="0"/>
      <dgm:spPr/>
    </dgm:pt>
    <dgm:pt modelId="{980EE55A-64E4-4F15-A533-15417B203A38}" type="pres">
      <dgm:prSet presAssocID="{2148A408-3FBA-4BFA-B548-FE60AA429E0E}" presName="rootText" presStyleLbl="node2" presStyleIdx="1" presStyleCnt="5" custScaleY="156219" custLinFactX="721" custLinFactY="200000" custLinFactNeighborX="100000" custLinFactNeighborY="242577">
        <dgm:presLayoutVars>
          <dgm:chPref val="3"/>
        </dgm:presLayoutVars>
      </dgm:prSet>
      <dgm:spPr/>
    </dgm:pt>
    <dgm:pt modelId="{F871A7A2-076E-4DA1-8BA0-3FDA6549BB14}" type="pres">
      <dgm:prSet presAssocID="{2148A408-3FBA-4BFA-B548-FE60AA429E0E}" presName="rootConnector" presStyleLbl="node2" presStyleIdx="1" presStyleCnt="5"/>
      <dgm:spPr/>
    </dgm:pt>
    <dgm:pt modelId="{A6FF6AF8-D4D9-450F-A5E7-94E3BDEA91C0}" type="pres">
      <dgm:prSet presAssocID="{2148A408-3FBA-4BFA-B548-FE60AA429E0E}" presName="hierChild4" presStyleCnt="0"/>
      <dgm:spPr/>
    </dgm:pt>
    <dgm:pt modelId="{F0E8F79A-9549-41EC-A019-03D33BA27600}" type="pres">
      <dgm:prSet presAssocID="{2148A408-3FBA-4BFA-B548-FE60AA429E0E}" presName="hierChild5" presStyleCnt="0"/>
      <dgm:spPr/>
    </dgm:pt>
    <dgm:pt modelId="{FFE90BF5-E2C4-4FC6-9B1A-E31042F68039}" type="pres">
      <dgm:prSet presAssocID="{5E263C63-0187-4AA4-9BA6-7652D95F341E}" presName="Name37" presStyleLbl="parChTrans1D2" presStyleIdx="2" presStyleCnt="5"/>
      <dgm:spPr/>
    </dgm:pt>
    <dgm:pt modelId="{13F88EF9-372C-47F9-B14D-36CD65FFB42E}" type="pres">
      <dgm:prSet presAssocID="{C91987BB-82B1-42AE-92EB-3F735B7E71F6}" presName="hierRoot2" presStyleCnt="0">
        <dgm:presLayoutVars>
          <dgm:hierBranch val="init"/>
        </dgm:presLayoutVars>
      </dgm:prSet>
      <dgm:spPr/>
    </dgm:pt>
    <dgm:pt modelId="{55DB4472-8D52-4F44-8AFA-D7DC47DE76E1}" type="pres">
      <dgm:prSet presAssocID="{C91987BB-82B1-42AE-92EB-3F735B7E71F6}" presName="rootComposite" presStyleCnt="0"/>
      <dgm:spPr/>
    </dgm:pt>
    <dgm:pt modelId="{9DE6E9BF-C530-4055-8B93-B3DF4E745C44}" type="pres">
      <dgm:prSet presAssocID="{C91987BB-82B1-42AE-92EB-3F735B7E71F6}" presName="rootText" presStyleLbl="node2" presStyleIdx="2" presStyleCnt="5" custScaleX="128307" custScaleY="149004" custLinFactX="14624" custLinFactY="100000" custLinFactNeighborX="100000" custLinFactNeighborY="199425">
        <dgm:presLayoutVars>
          <dgm:chPref val="3"/>
        </dgm:presLayoutVars>
      </dgm:prSet>
      <dgm:spPr/>
    </dgm:pt>
    <dgm:pt modelId="{EE3627CF-69DB-42DD-A7ED-F3F036F5F87F}" type="pres">
      <dgm:prSet presAssocID="{C91987BB-82B1-42AE-92EB-3F735B7E71F6}" presName="rootConnector" presStyleLbl="node2" presStyleIdx="2" presStyleCnt="5"/>
      <dgm:spPr/>
    </dgm:pt>
    <dgm:pt modelId="{84AE4F68-C389-4680-8EB1-6DAB2CB7DA98}" type="pres">
      <dgm:prSet presAssocID="{C91987BB-82B1-42AE-92EB-3F735B7E71F6}" presName="hierChild4" presStyleCnt="0"/>
      <dgm:spPr/>
    </dgm:pt>
    <dgm:pt modelId="{F1DA6A24-BC8B-43A0-91A9-E80C0EE96C8E}" type="pres">
      <dgm:prSet presAssocID="{C91987BB-82B1-42AE-92EB-3F735B7E71F6}" presName="hierChild5" presStyleCnt="0"/>
      <dgm:spPr/>
    </dgm:pt>
    <dgm:pt modelId="{8AFAE9BF-D82E-42AD-8F1F-6D0CDC5A48E7}" type="pres">
      <dgm:prSet presAssocID="{598035A5-DFEA-427D-9434-FF524439DAE6}" presName="Name37" presStyleLbl="parChTrans1D2" presStyleIdx="3" presStyleCnt="5"/>
      <dgm:spPr/>
    </dgm:pt>
    <dgm:pt modelId="{4CCC65C4-04E8-408F-86AE-0743FCDDBA6B}" type="pres">
      <dgm:prSet presAssocID="{F6E4E320-1BEA-4595-A197-FFFAC74A3059}" presName="hierRoot2" presStyleCnt="0">
        <dgm:presLayoutVars>
          <dgm:hierBranch val="init"/>
        </dgm:presLayoutVars>
      </dgm:prSet>
      <dgm:spPr/>
    </dgm:pt>
    <dgm:pt modelId="{FACC594A-6428-492A-A652-B5921EC28FC5}" type="pres">
      <dgm:prSet presAssocID="{F6E4E320-1BEA-4595-A197-FFFAC74A3059}" presName="rootComposite" presStyleCnt="0"/>
      <dgm:spPr/>
    </dgm:pt>
    <dgm:pt modelId="{12A71283-990D-4670-8E59-30D28410542C}" type="pres">
      <dgm:prSet presAssocID="{F6E4E320-1BEA-4595-A197-FFFAC74A3059}" presName="rootText" presStyleLbl="node2" presStyleIdx="3" presStyleCnt="5" custScaleX="173068" custScaleY="178011" custLinFactX="-100000" custLinFactY="53129" custLinFactNeighborX="-164747" custLinFactNeighborY="100000">
        <dgm:presLayoutVars>
          <dgm:chPref val="3"/>
        </dgm:presLayoutVars>
      </dgm:prSet>
      <dgm:spPr/>
    </dgm:pt>
    <dgm:pt modelId="{C98AF933-0BA9-4BF3-B5EE-1A62BF80B346}" type="pres">
      <dgm:prSet presAssocID="{F6E4E320-1BEA-4595-A197-FFFAC74A3059}" presName="rootConnector" presStyleLbl="node2" presStyleIdx="3" presStyleCnt="5"/>
      <dgm:spPr/>
    </dgm:pt>
    <dgm:pt modelId="{5486A5CD-D3CE-439C-84D4-E420B4BA61FF}" type="pres">
      <dgm:prSet presAssocID="{F6E4E320-1BEA-4595-A197-FFFAC74A3059}" presName="hierChild4" presStyleCnt="0"/>
      <dgm:spPr/>
    </dgm:pt>
    <dgm:pt modelId="{61E67287-FA08-4520-9619-E3A74499221A}" type="pres">
      <dgm:prSet presAssocID="{F6E4E320-1BEA-4595-A197-FFFAC74A3059}" presName="hierChild5" presStyleCnt="0"/>
      <dgm:spPr/>
    </dgm:pt>
    <dgm:pt modelId="{E7D3835A-92AB-4332-911C-E8B4953C84AC}" type="pres">
      <dgm:prSet presAssocID="{E5EA8F33-1D53-429F-8C48-39F84BFDA783}" presName="Name37" presStyleLbl="parChTrans1D2" presStyleIdx="4" presStyleCnt="5"/>
      <dgm:spPr/>
    </dgm:pt>
    <dgm:pt modelId="{5180ECDF-4E87-43A2-ADDF-27A68EF8D0AF}" type="pres">
      <dgm:prSet presAssocID="{CB44E623-2A97-4D50-B8CF-B6551FFDF403}" presName="hierRoot2" presStyleCnt="0">
        <dgm:presLayoutVars>
          <dgm:hierBranch val="init"/>
        </dgm:presLayoutVars>
      </dgm:prSet>
      <dgm:spPr/>
    </dgm:pt>
    <dgm:pt modelId="{CFB52C42-9DC1-4487-A38D-05B6177355DF}" type="pres">
      <dgm:prSet presAssocID="{CB44E623-2A97-4D50-B8CF-B6551FFDF403}" presName="rootComposite" presStyleCnt="0"/>
      <dgm:spPr/>
    </dgm:pt>
    <dgm:pt modelId="{86A92001-1EC2-421C-A9F3-F2C0AF1B69F1}" type="pres">
      <dgm:prSet presAssocID="{CB44E623-2A97-4D50-B8CF-B6551FFDF403}" presName="rootText" presStyleLbl="node2" presStyleIdx="4" presStyleCnt="5" custScaleX="109504" custScaleY="163060" custLinFactNeighborX="-66178" custLinFactNeighborY="78536">
        <dgm:presLayoutVars>
          <dgm:chPref val="3"/>
        </dgm:presLayoutVars>
      </dgm:prSet>
      <dgm:spPr/>
    </dgm:pt>
    <dgm:pt modelId="{02F6A60E-C2DC-4F93-BF8E-336FA79AE00C}" type="pres">
      <dgm:prSet presAssocID="{CB44E623-2A97-4D50-B8CF-B6551FFDF403}" presName="rootConnector" presStyleLbl="node2" presStyleIdx="4" presStyleCnt="5"/>
      <dgm:spPr/>
    </dgm:pt>
    <dgm:pt modelId="{539AA8AF-DBC4-4828-8AE7-219AF5AB2CE8}" type="pres">
      <dgm:prSet presAssocID="{CB44E623-2A97-4D50-B8CF-B6551FFDF403}" presName="hierChild4" presStyleCnt="0"/>
      <dgm:spPr/>
    </dgm:pt>
    <dgm:pt modelId="{4B0CED10-00F3-45F5-8DAB-6022042A35D1}" type="pres">
      <dgm:prSet presAssocID="{CB44E623-2A97-4D50-B8CF-B6551FFDF403}" presName="hierChild5" presStyleCnt="0"/>
      <dgm:spPr/>
    </dgm:pt>
    <dgm:pt modelId="{2A70A388-F17E-41D2-825D-B744D4B53AE1}" type="pres">
      <dgm:prSet presAssocID="{1706AA17-A3F9-4537-A2DA-4DD19FE5E65E}" presName="hierChild3" presStyleCnt="0"/>
      <dgm:spPr/>
    </dgm:pt>
  </dgm:ptLst>
  <dgm:cxnLst>
    <dgm:cxn modelId="{575D550C-DA11-4BFC-B00F-577327F65B96}" type="presOf" srcId="{1706AA17-A3F9-4537-A2DA-4DD19FE5E65E}" destId="{3876D701-4D60-4D04-AA1D-5F347A720B61}" srcOrd="0" destOrd="0" presId="urn:microsoft.com/office/officeart/2005/8/layout/orgChart1"/>
    <dgm:cxn modelId="{B9904B0E-76C7-4BB6-B092-B9435386671A}" type="presOf" srcId="{2148A408-3FBA-4BFA-B548-FE60AA429E0E}" destId="{F871A7A2-076E-4DA1-8BA0-3FDA6549BB14}" srcOrd="1" destOrd="0" presId="urn:microsoft.com/office/officeart/2005/8/layout/orgChart1"/>
    <dgm:cxn modelId="{FB049A1C-33B1-4FD6-A8AD-7630DB4D0F41}" type="presOf" srcId="{2148A408-3FBA-4BFA-B548-FE60AA429E0E}" destId="{980EE55A-64E4-4F15-A533-15417B203A38}" srcOrd="0" destOrd="0" presId="urn:microsoft.com/office/officeart/2005/8/layout/orgChart1"/>
    <dgm:cxn modelId="{C6677427-D074-4D2F-98E6-5B321C772F54}" type="presOf" srcId="{8110C90E-1E6F-421B-948A-69DDD61B4984}" destId="{0AEFE7A0-137B-48D3-8B1D-DCD17E1674C7}" srcOrd="0" destOrd="0" presId="urn:microsoft.com/office/officeart/2005/8/layout/orgChart1"/>
    <dgm:cxn modelId="{4A2DD52C-897C-4904-9CD7-67A1B423F08E}" type="presOf" srcId="{5E263C63-0187-4AA4-9BA6-7652D95F341E}" destId="{FFE90BF5-E2C4-4FC6-9B1A-E31042F68039}" srcOrd="0" destOrd="0" presId="urn:microsoft.com/office/officeart/2005/8/layout/orgChart1"/>
    <dgm:cxn modelId="{15945D33-1C25-4925-BC04-53F71B800971}" srcId="{1706AA17-A3F9-4537-A2DA-4DD19FE5E65E}" destId="{F6E4E320-1BEA-4595-A197-FFFAC74A3059}" srcOrd="3" destOrd="0" parTransId="{598035A5-DFEA-427D-9434-FF524439DAE6}" sibTransId="{F6B5E7F9-FDDC-4382-85C1-2D4BA0BDFFE1}"/>
    <dgm:cxn modelId="{30A29A35-B3A1-45D2-B107-91FB9ABA7BEF}" type="presOf" srcId="{1706AA17-A3F9-4537-A2DA-4DD19FE5E65E}" destId="{24D06291-80E6-4A09-857E-F8E03213B258}" srcOrd="1" destOrd="0" presId="urn:microsoft.com/office/officeart/2005/8/layout/orgChart1"/>
    <dgm:cxn modelId="{676EE336-7C9C-4A7E-89DA-489A3801B2EC}" type="presOf" srcId="{CB44E623-2A97-4D50-B8CF-B6551FFDF403}" destId="{02F6A60E-C2DC-4F93-BF8E-336FA79AE00C}" srcOrd="1" destOrd="0" presId="urn:microsoft.com/office/officeart/2005/8/layout/orgChart1"/>
    <dgm:cxn modelId="{83F2A962-5633-43C6-B471-F5AB8FC246F5}" type="presOf" srcId="{A808461E-64E4-496C-B1C5-B3CBDAE313D5}" destId="{0A92D09A-36BF-4773-8CCB-47692C2FD8C4}" srcOrd="0" destOrd="0" presId="urn:microsoft.com/office/officeart/2005/8/layout/orgChart1"/>
    <dgm:cxn modelId="{978F574A-8DC2-4076-B53C-0DAA89B3F50A}" srcId="{1706AA17-A3F9-4537-A2DA-4DD19FE5E65E}" destId="{C91987BB-82B1-42AE-92EB-3F735B7E71F6}" srcOrd="2" destOrd="0" parTransId="{5E263C63-0187-4AA4-9BA6-7652D95F341E}" sibTransId="{EBBB777D-6ED9-43C8-B0EC-E39218EC9838}"/>
    <dgm:cxn modelId="{1F835B6E-5B84-400B-A515-B05FB10C0E47}" srcId="{E48B1F8A-944E-4FA2-B02F-14038D2B07D1}" destId="{1706AA17-A3F9-4537-A2DA-4DD19FE5E65E}" srcOrd="0" destOrd="0" parTransId="{5F9D7544-98FC-4427-8707-3D42136931D0}" sibTransId="{EE779AFD-D6DD-4AA3-9380-BB831FE68F79}"/>
    <dgm:cxn modelId="{C70E9752-602C-4FED-8C62-4D1BC27939AD}" type="presOf" srcId="{C91987BB-82B1-42AE-92EB-3F735B7E71F6}" destId="{9DE6E9BF-C530-4055-8B93-B3DF4E745C44}" srcOrd="0" destOrd="0" presId="urn:microsoft.com/office/officeart/2005/8/layout/orgChart1"/>
    <dgm:cxn modelId="{ED287275-1C96-4CD5-9B27-C1625AB59A50}" srcId="{1706AA17-A3F9-4537-A2DA-4DD19FE5E65E}" destId="{CB44E623-2A97-4D50-B8CF-B6551FFDF403}" srcOrd="4" destOrd="0" parTransId="{E5EA8F33-1D53-429F-8C48-39F84BFDA783}" sibTransId="{7C872C8F-CEB7-479F-A92E-FEE3A5EB9CDA}"/>
    <dgm:cxn modelId="{F9089B55-C754-4A6F-B47C-C5989D09E09A}" type="presOf" srcId="{598035A5-DFEA-427D-9434-FF524439DAE6}" destId="{8AFAE9BF-D82E-42AD-8F1F-6D0CDC5A48E7}" srcOrd="0" destOrd="0" presId="urn:microsoft.com/office/officeart/2005/8/layout/orgChart1"/>
    <dgm:cxn modelId="{DDB7755A-DBF5-49C4-BC13-5AD1878FDDE1}" type="presOf" srcId="{F6E4E320-1BEA-4595-A197-FFFAC74A3059}" destId="{C98AF933-0BA9-4BF3-B5EE-1A62BF80B346}" srcOrd="1" destOrd="0" presId="urn:microsoft.com/office/officeart/2005/8/layout/orgChart1"/>
    <dgm:cxn modelId="{B26F7F9E-982C-4063-A022-B368D866087E}" type="presOf" srcId="{F6E4E320-1BEA-4595-A197-FFFAC74A3059}" destId="{12A71283-990D-4670-8E59-30D28410542C}" srcOrd="0" destOrd="0" presId="urn:microsoft.com/office/officeart/2005/8/layout/orgChart1"/>
    <dgm:cxn modelId="{254D94A3-101D-4DBC-BFBC-E354A6E0E6FC}" type="presOf" srcId="{E48B1F8A-944E-4FA2-B02F-14038D2B07D1}" destId="{6240AEC6-9EC4-4930-8C8A-BBD3FFDFAFF6}" srcOrd="0" destOrd="0" presId="urn:microsoft.com/office/officeart/2005/8/layout/orgChart1"/>
    <dgm:cxn modelId="{F6627CA9-32C8-43C1-9310-F68521984787}" type="presOf" srcId="{11190C95-7B64-4077-BA1E-BA7A6768C5DB}" destId="{4DD407B6-EF87-492D-8A3F-609EAB90F22C}" srcOrd="1" destOrd="0" presId="urn:microsoft.com/office/officeart/2005/8/layout/orgChart1"/>
    <dgm:cxn modelId="{E6010EAE-F9CA-465C-BE00-D72056BBFDC9}" type="presOf" srcId="{C91987BB-82B1-42AE-92EB-3F735B7E71F6}" destId="{EE3627CF-69DB-42DD-A7ED-F3F036F5F87F}" srcOrd="1" destOrd="0" presId="urn:microsoft.com/office/officeart/2005/8/layout/orgChart1"/>
    <dgm:cxn modelId="{CA7AF2BA-E330-43E3-9A49-62FE15FB2C7B}" srcId="{1706AA17-A3F9-4537-A2DA-4DD19FE5E65E}" destId="{2148A408-3FBA-4BFA-B548-FE60AA429E0E}" srcOrd="1" destOrd="0" parTransId="{A808461E-64E4-496C-B1C5-B3CBDAE313D5}" sibTransId="{E687C526-63F7-40E9-ACDF-B2232B862126}"/>
    <dgm:cxn modelId="{7F97B3D6-EECC-4234-99EB-F257A353CC33}" srcId="{1706AA17-A3F9-4537-A2DA-4DD19FE5E65E}" destId="{11190C95-7B64-4077-BA1E-BA7A6768C5DB}" srcOrd="0" destOrd="0" parTransId="{8110C90E-1E6F-421B-948A-69DDD61B4984}" sibTransId="{7C4DE36B-B47C-460B-BA3B-2AF7F1241A40}"/>
    <dgm:cxn modelId="{A21CD1E1-1377-45FE-A338-56E23700B4D2}" type="presOf" srcId="{11190C95-7B64-4077-BA1E-BA7A6768C5DB}" destId="{139648C4-750D-4EE8-976C-2D63D2AA563B}" srcOrd="0" destOrd="0" presId="urn:microsoft.com/office/officeart/2005/8/layout/orgChart1"/>
    <dgm:cxn modelId="{0006D0E8-1EFE-4002-8733-1C863BB83D9C}" type="presOf" srcId="{CB44E623-2A97-4D50-B8CF-B6551FFDF403}" destId="{86A92001-1EC2-421C-A9F3-F2C0AF1B69F1}" srcOrd="0" destOrd="0" presId="urn:microsoft.com/office/officeart/2005/8/layout/orgChart1"/>
    <dgm:cxn modelId="{5B61B9F2-B982-4CD3-8BFD-F59BBEFAD0EF}" type="presOf" srcId="{E5EA8F33-1D53-429F-8C48-39F84BFDA783}" destId="{E7D3835A-92AB-4332-911C-E8B4953C84AC}" srcOrd="0" destOrd="0" presId="urn:microsoft.com/office/officeart/2005/8/layout/orgChart1"/>
    <dgm:cxn modelId="{739C376A-552F-492F-85C7-38EA4FCA4D0C}" type="presParOf" srcId="{6240AEC6-9EC4-4930-8C8A-BBD3FFDFAFF6}" destId="{FF39C399-EA8B-4C68-A94C-01AE5944D2E5}" srcOrd="0" destOrd="0" presId="urn:microsoft.com/office/officeart/2005/8/layout/orgChart1"/>
    <dgm:cxn modelId="{5B4E2A5D-1BB7-494F-970C-6E180FC50822}" type="presParOf" srcId="{FF39C399-EA8B-4C68-A94C-01AE5944D2E5}" destId="{5C2F519A-7035-40C0-BDEB-B9BB2924CF66}" srcOrd="0" destOrd="0" presId="urn:microsoft.com/office/officeart/2005/8/layout/orgChart1"/>
    <dgm:cxn modelId="{A99B5765-3DC5-4C70-8D69-5E42B1DD3A6C}" type="presParOf" srcId="{5C2F519A-7035-40C0-BDEB-B9BB2924CF66}" destId="{3876D701-4D60-4D04-AA1D-5F347A720B61}" srcOrd="0" destOrd="0" presId="urn:microsoft.com/office/officeart/2005/8/layout/orgChart1"/>
    <dgm:cxn modelId="{2B7A56C5-F178-4ABD-AB5D-4F8501019578}" type="presParOf" srcId="{5C2F519A-7035-40C0-BDEB-B9BB2924CF66}" destId="{24D06291-80E6-4A09-857E-F8E03213B258}" srcOrd="1" destOrd="0" presId="urn:microsoft.com/office/officeart/2005/8/layout/orgChart1"/>
    <dgm:cxn modelId="{84EC7A8F-1F93-4DC4-B0BE-907209115EAA}" type="presParOf" srcId="{FF39C399-EA8B-4C68-A94C-01AE5944D2E5}" destId="{DD21A3EB-73BF-4AB2-8A68-686F52E138A5}" srcOrd="1" destOrd="0" presId="urn:microsoft.com/office/officeart/2005/8/layout/orgChart1"/>
    <dgm:cxn modelId="{D6D89F16-64BA-4A82-8C50-7F71E943E9CC}" type="presParOf" srcId="{DD21A3EB-73BF-4AB2-8A68-686F52E138A5}" destId="{0AEFE7A0-137B-48D3-8B1D-DCD17E1674C7}" srcOrd="0" destOrd="0" presId="urn:microsoft.com/office/officeart/2005/8/layout/orgChart1"/>
    <dgm:cxn modelId="{7B279245-61B6-4D16-BBBF-C028B7E4C0D2}" type="presParOf" srcId="{DD21A3EB-73BF-4AB2-8A68-686F52E138A5}" destId="{BAF2896E-6A4B-4EA2-819E-2778AF2A9494}" srcOrd="1" destOrd="0" presId="urn:microsoft.com/office/officeart/2005/8/layout/orgChart1"/>
    <dgm:cxn modelId="{5E910ED8-9630-4141-B901-920DA02D8CF9}" type="presParOf" srcId="{BAF2896E-6A4B-4EA2-819E-2778AF2A9494}" destId="{4C3AE996-DB6B-4655-9321-A60A0B71FEAC}" srcOrd="0" destOrd="0" presId="urn:microsoft.com/office/officeart/2005/8/layout/orgChart1"/>
    <dgm:cxn modelId="{5F9B6881-4E5D-4C20-A8CD-9EBA4D146D89}" type="presParOf" srcId="{4C3AE996-DB6B-4655-9321-A60A0B71FEAC}" destId="{139648C4-750D-4EE8-976C-2D63D2AA563B}" srcOrd="0" destOrd="0" presId="urn:microsoft.com/office/officeart/2005/8/layout/orgChart1"/>
    <dgm:cxn modelId="{303AD182-9CE8-4D80-A1C9-7659A11456CF}" type="presParOf" srcId="{4C3AE996-DB6B-4655-9321-A60A0B71FEAC}" destId="{4DD407B6-EF87-492D-8A3F-609EAB90F22C}" srcOrd="1" destOrd="0" presId="urn:microsoft.com/office/officeart/2005/8/layout/orgChart1"/>
    <dgm:cxn modelId="{7C2947B7-F6FD-4914-A62D-110F5BEF5309}" type="presParOf" srcId="{BAF2896E-6A4B-4EA2-819E-2778AF2A9494}" destId="{A34E053B-D96A-4938-BBBB-9A7E97759262}" srcOrd="1" destOrd="0" presId="urn:microsoft.com/office/officeart/2005/8/layout/orgChart1"/>
    <dgm:cxn modelId="{DC0F5546-5575-480C-9F6A-C5ED6250FD96}" type="presParOf" srcId="{BAF2896E-6A4B-4EA2-819E-2778AF2A9494}" destId="{420C181F-47A8-45BD-A733-06D00AAC56D4}" srcOrd="2" destOrd="0" presId="urn:microsoft.com/office/officeart/2005/8/layout/orgChart1"/>
    <dgm:cxn modelId="{CD2C4443-52EE-4FC2-85AC-2B5794656323}" type="presParOf" srcId="{DD21A3EB-73BF-4AB2-8A68-686F52E138A5}" destId="{0A92D09A-36BF-4773-8CCB-47692C2FD8C4}" srcOrd="2" destOrd="0" presId="urn:microsoft.com/office/officeart/2005/8/layout/orgChart1"/>
    <dgm:cxn modelId="{907B2A84-F49E-48B8-BD63-461C2E45E455}" type="presParOf" srcId="{DD21A3EB-73BF-4AB2-8A68-686F52E138A5}" destId="{C459A76F-9C80-4E70-BEBE-CCCAB9F01038}" srcOrd="3" destOrd="0" presId="urn:microsoft.com/office/officeart/2005/8/layout/orgChart1"/>
    <dgm:cxn modelId="{85A8B330-6FA2-4C32-B4AA-659E38355BAD}" type="presParOf" srcId="{C459A76F-9C80-4E70-BEBE-CCCAB9F01038}" destId="{01CE944A-32C1-457F-AF5E-FFA9960AD5EC}" srcOrd="0" destOrd="0" presId="urn:microsoft.com/office/officeart/2005/8/layout/orgChart1"/>
    <dgm:cxn modelId="{462F38FA-CCFE-4979-AF6F-BE6606921DD5}" type="presParOf" srcId="{01CE944A-32C1-457F-AF5E-FFA9960AD5EC}" destId="{980EE55A-64E4-4F15-A533-15417B203A38}" srcOrd="0" destOrd="0" presId="urn:microsoft.com/office/officeart/2005/8/layout/orgChart1"/>
    <dgm:cxn modelId="{F87027EF-C9D6-418C-B3ED-2D69421C2EAE}" type="presParOf" srcId="{01CE944A-32C1-457F-AF5E-FFA9960AD5EC}" destId="{F871A7A2-076E-4DA1-8BA0-3FDA6549BB14}" srcOrd="1" destOrd="0" presId="urn:microsoft.com/office/officeart/2005/8/layout/orgChart1"/>
    <dgm:cxn modelId="{24AC34A8-BCF2-4D91-BB93-5285C7A01147}" type="presParOf" srcId="{C459A76F-9C80-4E70-BEBE-CCCAB9F01038}" destId="{A6FF6AF8-D4D9-450F-A5E7-94E3BDEA91C0}" srcOrd="1" destOrd="0" presId="urn:microsoft.com/office/officeart/2005/8/layout/orgChart1"/>
    <dgm:cxn modelId="{CC0A75DE-23AB-47BC-84C5-DC5F624FA4EC}" type="presParOf" srcId="{C459A76F-9C80-4E70-BEBE-CCCAB9F01038}" destId="{F0E8F79A-9549-41EC-A019-03D33BA27600}" srcOrd="2" destOrd="0" presId="urn:microsoft.com/office/officeart/2005/8/layout/orgChart1"/>
    <dgm:cxn modelId="{F0C7DCB6-5E11-4B2B-9FDD-90B64F4846BE}" type="presParOf" srcId="{DD21A3EB-73BF-4AB2-8A68-686F52E138A5}" destId="{FFE90BF5-E2C4-4FC6-9B1A-E31042F68039}" srcOrd="4" destOrd="0" presId="urn:microsoft.com/office/officeart/2005/8/layout/orgChart1"/>
    <dgm:cxn modelId="{7296B027-DDC2-4044-8D10-B3794263B77D}" type="presParOf" srcId="{DD21A3EB-73BF-4AB2-8A68-686F52E138A5}" destId="{13F88EF9-372C-47F9-B14D-36CD65FFB42E}" srcOrd="5" destOrd="0" presId="urn:microsoft.com/office/officeart/2005/8/layout/orgChart1"/>
    <dgm:cxn modelId="{12DF98C5-32C5-4AEB-9B1E-F719A6BA7C6A}" type="presParOf" srcId="{13F88EF9-372C-47F9-B14D-36CD65FFB42E}" destId="{55DB4472-8D52-4F44-8AFA-D7DC47DE76E1}" srcOrd="0" destOrd="0" presId="urn:microsoft.com/office/officeart/2005/8/layout/orgChart1"/>
    <dgm:cxn modelId="{8DA5525D-5DB3-462C-AD08-CA7A4EEC1C6E}" type="presParOf" srcId="{55DB4472-8D52-4F44-8AFA-D7DC47DE76E1}" destId="{9DE6E9BF-C530-4055-8B93-B3DF4E745C44}" srcOrd="0" destOrd="0" presId="urn:microsoft.com/office/officeart/2005/8/layout/orgChart1"/>
    <dgm:cxn modelId="{6F35E107-E6DA-4788-A634-A7D7C496A9BD}" type="presParOf" srcId="{55DB4472-8D52-4F44-8AFA-D7DC47DE76E1}" destId="{EE3627CF-69DB-42DD-A7ED-F3F036F5F87F}" srcOrd="1" destOrd="0" presId="urn:microsoft.com/office/officeart/2005/8/layout/orgChart1"/>
    <dgm:cxn modelId="{CA8322B4-77D4-458F-A775-96E14C259CF5}" type="presParOf" srcId="{13F88EF9-372C-47F9-B14D-36CD65FFB42E}" destId="{84AE4F68-C389-4680-8EB1-6DAB2CB7DA98}" srcOrd="1" destOrd="0" presId="urn:microsoft.com/office/officeart/2005/8/layout/orgChart1"/>
    <dgm:cxn modelId="{0FC63296-4147-4684-9868-B95EBF487ACE}" type="presParOf" srcId="{13F88EF9-372C-47F9-B14D-36CD65FFB42E}" destId="{F1DA6A24-BC8B-43A0-91A9-E80C0EE96C8E}" srcOrd="2" destOrd="0" presId="urn:microsoft.com/office/officeart/2005/8/layout/orgChart1"/>
    <dgm:cxn modelId="{523018E5-434A-4BBA-8AC6-BBB981CB06CC}" type="presParOf" srcId="{DD21A3EB-73BF-4AB2-8A68-686F52E138A5}" destId="{8AFAE9BF-D82E-42AD-8F1F-6D0CDC5A48E7}" srcOrd="6" destOrd="0" presId="urn:microsoft.com/office/officeart/2005/8/layout/orgChart1"/>
    <dgm:cxn modelId="{AEB1FC63-2CA3-4DE8-BCC6-BA46A49A2622}" type="presParOf" srcId="{DD21A3EB-73BF-4AB2-8A68-686F52E138A5}" destId="{4CCC65C4-04E8-408F-86AE-0743FCDDBA6B}" srcOrd="7" destOrd="0" presId="urn:microsoft.com/office/officeart/2005/8/layout/orgChart1"/>
    <dgm:cxn modelId="{A17D0ADD-DD66-408C-AF23-05AD132DADCE}" type="presParOf" srcId="{4CCC65C4-04E8-408F-86AE-0743FCDDBA6B}" destId="{FACC594A-6428-492A-A652-B5921EC28FC5}" srcOrd="0" destOrd="0" presId="urn:microsoft.com/office/officeart/2005/8/layout/orgChart1"/>
    <dgm:cxn modelId="{B02895BC-B1F3-46CD-8833-0DF9180D5A36}" type="presParOf" srcId="{FACC594A-6428-492A-A652-B5921EC28FC5}" destId="{12A71283-990D-4670-8E59-30D28410542C}" srcOrd="0" destOrd="0" presId="urn:microsoft.com/office/officeart/2005/8/layout/orgChart1"/>
    <dgm:cxn modelId="{ECE893D6-890D-43E3-8780-98541B0828E7}" type="presParOf" srcId="{FACC594A-6428-492A-A652-B5921EC28FC5}" destId="{C98AF933-0BA9-4BF3-B5EE-1A62BF80B346}" srcOrd="1" destOrd="0" presId="urn:microsoft.com/office/officeart/2005/8/layout/orgChart1"/>
    <dgm:cxn modelId="{A09602E3-43BA-44D0-8E13-E952385BF3A4}" type="presParOf" srcId="{4CCC65C4-04E8-408F-86AE-0743FCDDBA6B}" destId="{5486A5CD-D3CE-439C-84D4-E420B4BA61FF}" srcOrd="1" destOrd="0" presId="urn:microsoft.com/office/officeart/2005/8/layout/orgChart1"/>
    <dgm:cxn modelId="{788EDF54-3974-47DE-83D2-D7F69261C2AE}" type="presParOf" srcId="{4CCC65C4-04E8-408F-86AE-0743FCDDBA6B}" destId="{61E67287-FA08-4520-9619-E3A74499221A}" srcOrd="2" destOrd="0" presId="urn:microsoft.com/office/officeart/2005/8/layout/orgChart1"/>
    <dgm:cxn modelId="{0C020ADE-CAB7-4C37-A4BE-B23E3347EBAC}" type="presParOf" srcId="{DD21A3EB-73BF-4AB2-8A68-686F52E138A5}" destId="{E7D3835A-92AB-4332-911C-E8B4953C84AC}" srcOrd="8" destOrd="0" presId="urn:microsoft.com/office/officeart/2005/8/layout/orgChart1"/>
    <dgm:cxn modelId="{DD524EB3-9D79-4362-B717-4D5A7549C092}" type="presParOf" srcId="{DD21A3EB-73BF-4AB2-8A68-686F52E138A5}" destId="{5180ECDF-4E87-43A2-ADDF-27A68EF8D0AF}" srcOrd="9" destOrd="0" presId="urn:microsoft.com/office/officeart/2005/8/layout/orgChart1"/>
    <dgm:cxn modelId="{EC8E635F-4C59-4BF9-BB95-E20E379B36A4}" type="presParOf" srcId="{5180ECDF-4E87-43A2-ADDF-27A68EF8D0AF}" destId="{CFB52C42-9DC1-4487-A38D-05B6177355DF}" srcOrd="0" destOrd="0" presId="urn:microsoft.com/office/officeart/2005/8/layout/orgChart1"/>
    <dgm:cxn modelId="{0B698D41-D94A-425B-98DB-CE2EC9359763}" type="presParOf" srcId="{CFB52C42-9DC1-4487-A38D-05B6177355DF}" destId="{86A92001-1EC2-421C-A9F3-F2C0AF1B69F1}" srcOrd="0" destOrd="0" presId="urn:microsoft.com/office/officeart/2005/8/layout/orgChart1"/>
    <dgm:cxn modelId="{D45E6CB3-06AE-4AAB-85C6-3B8741C621E3}" type="presParOf" srcId="{CFB52C42-9DC1-4487-A38D-05B6177355DF}" destId="{02F6A60E-C2DC-4F93-BF8E-336FA79AE00C}" srcOrd="1" destOrd="0" presId="urn:microsoft.com/office/officeart/2005/8/layout/orgChart1"/>
    <dgm:cxn modelId="{408A4958-671F-491A-B453-51BD7F31C568}" type="presParOf" srcId="{5180ECDF-4E87-43A2-ADDF-27A68EF8D0AF}" destId="{539AA8AF-DBC4-4828-8AE7-219AF5AB2CE8}" srcOrd="1" destOrd="0" presId="urn:microsoft.com/office/officeart/2005/8/layout/orgChart1"/>
    <dgm:cxn modelId="{173B72C1-5E81-4A33-BC28-3461F8EFCA9B}" type="presParOf" srcId="{5180ECDF-4E87-43A2-ADDF-27A68EF8D0AF}" destId="{4B0CED10-00F3-45F5-8DAB-6022042A35D1}" srcOrd="2" destOrd="0" presId="urn:microsoft.com/office/officeart/2005/8/layout/orgChart1"/>
    <dgm:cxn modelId="{49E2D7DF-C708-437A-AAC2-E524CDA0E0A9}" type="presParOf" srcId="{FF39C399-EA8B-4C68-A94C-01AE5944D2E5}" destId="{2A70A388-F17E-41D2-825D-B744D4B53AE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58CAF8-A470-4ECB-A874-AA3400C6B339}" type="doc">
      <dgm:prSet loTypeId="urn:microsoft.com/office/officeart/2005/8/layout/orgChart1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D2402074-C893-4E50-A654-D80036B82602}">
      <dgm:prSet phldrT="[Testo]" custT="1"/>
      <dgm:spPr/>
      <dgm:t>
        <a:bodyPr/>
        <a:lstStyle/>
        <a:p>
          <a:r>
            <a:rPr lang="it-IT" sz="4000" b="1" dirty="0"/>
            <a:t>SOCIAL MEDIA</a:t>
          </a:r>
        </a:p>
      </dgm:t>
    </dgm:pt>
    <dgm:pt modelId="{1F4DDCD1-B097-4DDE-B141-8C22F50C7031}" type="parTrans" cxnId="{4945B319-6737-4D31-8008-8CA225750E9E}">
      <dgm:prSet/>
      <dgm:spPr/>
      <dgm:t>
        <a:bodyPr/>
        <a:lstStyle/>
        <a:p>
          <a:endParaRPr lang="it-IT" b="1"/>
        </a:p>
      </dgm:t>
    </dgm:pt>
    <dgm:pt modelId="{F22A117E-3764-45EE-942A-09AF61C5D1AD}" type="sibTrans" cxnId="{4945B319-6737-4D31-8008-8CA225750E9E}">
      <dgm:prSet/>
      <dgm:spPr/>
      <dgm:t>
        <a:bodyPr/>
        <a:lstStyle/>
        <a:p>
          <a:endParaRPr lang="it-IT" b="1"/>
        </a:p>
      </dgm:t>
    </dgm:pt>
    <dgm:pt modelId="{20CD98AC-A1A6-4F79-8121-9782C0861C52}">
      <dgm:prSet phldrT="[Testo]" custT="1"/>
      <dgm:spPr/>
      <dgm:t>
        <a:bodyPr/>
        <a:lstStyle/>
        <a:p>
          <a:r>
            <a:rPr lang="it-IT" sz="2800" b="1" dirty="0"/>
            <a:t>SOCIAL NETWORK</a:t>
          </a:r>
        </a:p>
      </dgm:t>
    </dgm:pt>
    <dgm:pt modelId="{38E148CB-4ED9-4753-9FF8-509C6835579D}" type="parTrans" cxnId="{179BAB63-8AD2-4F6F-B07D-64CD0105378F}">
      <dgm:prSet/>
      <dgm:spPr/>
      <dgm:t>
        <a:bodyPr/>
        <a:lstStyle/>
        <a:p>
          <a:endParaRPr lang="it-IT" b="1"/>
        </a:p>
      </dgm:t>
    </dgm:pt>
    <dgm:pt modelId="{6E0D914D-76F6-406D-8897-4D249A1BC549}" type="sibTrans" cxnId="{179BAB63-8AD2-4F6F-B07D-64CD0105378F}">
      <dgm:prSet/>
      <dgm:spPr/>
      <dgm:t>
        <a:bodyPr/>
        <a:lstStyle/>
        <a:p>
          <a:endParaRPr lang="it-IT" b="1"/>
        </a:p>
      </dgm:t>
    </dgm:pt>
    <dgm:pt modelId="{D8405270-BB35-44ED-97D2-8C9501FA7C01}">
      <dgm:prSet phldrT="[Testo]" custT="1"/>
      <dgm:spPr/>
      <dgm:t>
        <a:bodyPr/>
        <a:lstStyle/>
        <a:p>
          <a:r>
            <a:rPr lang="it-IT" sz="2600" b="1" dirty="0"/>
            <a:t>Servizi di messaggistica istantanea</a:t>
          </a:r>
        </a:p>
      </dgm:t>
    </dgm:pt>
    <dgm:pt modelId="{C430B770-CC19-462E-ADF0-47AD543293FC}" type="parTrans" cxnId="{0CCF1390-25CB-4BD7-BBDB-D555ED39F05A}">
      <dgm:prSet/>
      <dgm:spPr/>
      <dgm:t>
        <a:bodyPr/>
        <a:lstStyle/>
        <a:p>
          <a:endParaRPr lang="it-IT" b="1"/>
        </a:p>
      </dgm:t>
    </dgm:pt>
    <dgm:pt modelId="{96A839BA-4B40-4260-A62E-CD571434A454}" type="sibTrans" cxnId="{0CCF1390-25CB-4BD7-BBDB-D555ED39F05A}">
      <dgm:prSet/>
      <dgm:spPr/>
      <dgm:t>
        <a:bodyPr/>
        <a:lstStyle/>
        <a:p>
          <a:endParaRPr lang="it-IT" b="1"/>
        </a:p>
      </dgm:t>
    </dgm:pt>
    <dgm:pt modelId="{765DBE2E-7697-4808-B838-CEEB72CD2DC0}">
      <dgm:prSet phldrT="[Testo]" custT="1"/>
      <dgm:spPr/>
      <dgm:t>
        <a:bodyPr/>
        <a:lstStyle/>
        <a:p>
          <a:r>
            <a:rPr lang="it-IT" sz="2800" b="1" dirty="0"/>
            <a:t>FORUM</a:t>
          </a:r>
        </a:p>
      </dgm:t>
    </dgm:pt>
    <dgm:pt modelId="{76AA5647-952D-4ECC-B1E1-2E1BB5728BEF}" type="parTrans" cxnId="{BBAB4FA0-27CF-4EB6-8938-BB5077FDC216}">
      <dgm:prSet/>
      <dgm:spPr/>
      <dgm:t>
        <a:bodyPr/>
        <a:lstStyle/>
        <a:p>
          <a:endParaRPr lang="it-IT"/>
        </a:p>
      </dgm:t>
    </dgm:pt>
    <dgm:pt modelId="{5199B553-47F2-4A1C-95FB-14D2AE747093}" type="sibTrans" cxnId="{BBAB4FA0-27CF-4EB6-8938-BB5077FDC216}">
      <dgm:prSet/>
      <dgm:spPr/>
      <dgm:t>
        <a:bodyPr/>
        <a:lstStyle/>
        <a:p>
          <a:endParaRPr lang="it-IT"/>
        </a:p>
      </dgm:t>
    </dgm:pt>
    <dgm:pt modelId="{C383581C-0EF6-412F-B4A4-5FE1136ECB9E}" type="pres">
      <dgm:prSet presAssocID="{6858CAF8-A470-4ECB-A874-AA3400C6B3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CA800E7-4E1C-4FC2-A213-09A006B56CCB}" type="pres">
      <dgm:prSet presAssocID="{D2402074-C893-4E50-A654-D80036B82602}" presName="hierRoot1" presStyleCnt="0">
        <dgm:presLayoutVars>
          <dgm:hierBranch val="init"/>
        </dgm:presLayoutVars>
      </dgm:prSet>
      <dgm:spPr/>
    </dgm:pt>
    <dgm:pt modelId="{E2F1005A-4BCD-4A5D-B7BF-71ED77AB4C50}" type="pres">
      <dgm:prSet presAssocID="{D2402074-C893-4E50-A654-D80036B82602}" presName="rootComposite1" presStyleCnt="0"/>
      <dgm:spPr/>
    </dgm:pt>
    <dgm:pt modelId="{FCD357F2-795F-4B4D-97D6-DBF2BE7B75AB}" type="pres">
      <dgm:prSet presAssocID="{D2402074-C893-4E50-A654-D80036B82602}" presName="rootText1" presStyleLbl="node0" presStyleIdx="0" presStyleCnt="1" custLinFactNeighborX="376" custLinFactNeighborY="-35707">
        <dgm:presLayoutVars>
          <dgm:chPref val="3"/>
        </dgm:presLayoutVars>
      </dgm:prSet>
      <dgm:spPr/>
    </dgm:pt>
    <dgm:pt modelId="{0EEB82A0-0D9B-4F89-A8C1-1CD8496CA928}" type="pres">
      <dgm:prSet presAssocID="{D2402074-C893-4E50-A654-D80036B82602}" presName="rootConnector1" presStyleLbl="node1" presStyleIdx="0" presStyleCnt="0"/>
      <dgm:spPr/>
    </dgm:pt>
    <dgm:pt modelId="{5FDF3413-D859-4FE7-BB87-6672E1EA3A53}" type="pres">
      <dgm:prSet presAssocID="{D2402074-C893-4E50-A654-D80036B82602}" presName="hierChild2" presStyleCnt="0"/>
      <dgm:spPr/>
    </dgm:pt>
    <dgm:pt modelId="{749C3A23-CAED-4872-B000-DF98F7AD22C5}" type="pres">
      <dgm:prSet presAssocID="{38E148CB-4ED9-4753-9FF8-509C6835579D}" presName="Name37" presStyleLbl="parChTrans1D2" presStyleIdx="0" presStyleCnt="3"/>
      <dgm:spPr/>
    </dgm:pt>
    <dgm:pt modelId="{EA404CC1-150B-48F9-B83D-BA261C620DDE}" type="pres">
      <dgm:prSet presAssocID="{20CD98AC-A1A6-4F79-8121-9782C0861C52}" presName="hierRoot2" presStyleCnt="0">
        <dgm:presLayoutVars>
          <dgm:hierBranch val="init"/>
        </dgm:presLayoutVars>
      </dgm:prSet>
      <dgm:spPr/>
    </dgm:pt>
    <dgm:pt modelId="{868D302E-9AAA-4639-BD9A-FC03688754C4}" type="pres">
      <dgm:prSet presAssocID="{20CD98AC-A1A6-4F79-8121-9782C0861C52}" presName="rootComposite" presStyleCnt="0"/>
      <dgm:spPr/>
    </dgm:pt>
    <dgm:pt modelId="{03E384BB-4778-480E-B100-2FCD5EF233F3}" type="pres">
      <dgm:prSet presAssocID="{20CD98AC-A1A6-4F79-8121-9782C0861C52}" presName="rootText" presStyleLbl="node2" presStyleIdx="0" presStyleCnt="3">
        <dgm:presLayoutVars>
          <dgm:chPref val="3"/>
        </dgm:presLayoutVars>
      </dgm:prSet>
      <dgm:spPr/>
    </dgm:pt>
    <dgm:pt modelId="{FDCE8840-E35A-4B74-B0F9-2228CBA16296}" type="pres">
      <dgm:prSet presAssocID="{20CD98AC-A1A6-4F79-8121-9782C0861C52}" presName="rootConnector" presStyleLbl="node2" presStyleIdx="0" presStyleCnt="3"/>
      <dgm:spPr/>
    </dgm:pt>
    <dgm:pt modelId="{A3B77078-8BC8-4B0B-8204-D5B7CAAD2F3A}" type="pres">
      <dgm:prSet presAssocID="{20CD98AC-A1A6-4F79-8121-9782C0861C52}" presName="hierChild4" presStyleCnt="0"/>
      <dgm:spPr/>
    </dgm:pt>
    <dgm:pt modelId="{093CB045-BD2D-49DE-A6D9-B8713930AAE2}" type="pres">
      <dgm:prSet presAssocID="{20CD98AC-A1A6-4F79-8121-9782C0861C52}" presName="hierChild5" presStyleCnt="0"/>
      <dgm:spPr/>
    </dgm:pt>
    <dgm:pt modelId="{8BC956DC-22C7-4B99-A974-5772C16B1A40}" type="pres">
      <dgm:prSet presAssocID="{C430B770-CC19-462E-ADF0-47AD543293FC}" presName="Name37" presStyleLbl="parChTrans1D2" presStyleIdx="1" presStyleCnt="3"/>
      <dgm:spPr/>
    </dgm:pt>
    <dgm:pt modelId="{AA1195B8-5041-42A0-B651-1C1D6960D631}" type="pres">
      <dgm:prSet presAssocID="{D8405270-BB35-44ED-97D2-8C9501FA7C01}" presName="hierRoot2" presStyleCnt="0">
        <dgm:presLayoutVars>
          <dgm:hierBranch val="init"/>
        </dgm:presLayoutVars>
      </dgm:prSet>
      <dgm:spPr/>
    </dgm:pt>
    <dgm:pt modelId="{06375009-E848-49BF-81D9-C3EA53DAE5FB}" type="pres">
      <dgm:prSet presAssocID="{D8405270-BB35-44ED-97D2-8C9501FA7C01}" presName="rootComposite" presStyleCnt="0"/>
      <dgm:spPr/>
    </dgm:pt>
    <dgm:pt modelId="{05D49BC2-9128-4327-AC69-FBBC6F8E95D7}" type="pres">
      <dgm:prSet presAssocID="{D8405270-BB35-44ED-97D2-8C9501FA7C01}" presName="rootText" presStyleLbl="node2" presStyleIdx="1" presStyleCnt="3">
        <dgm:presLayoutVars>
          <dgm:chPref val="3"/>
        </dgm:presLayoutVars>
      </dgm:prSet>
      <dgm:spPr/>
    </dgm:pt>
    <dgm:pt modelId="{2F378E30-1106-4E82-94DD-7F021F6FBF41}" type="pres">
      <dgm:prSet presAssocID="{D8405270-BB35-44ED-97D2-8C9501FA7C01}" presName="rootConnector" presStyleLbl="node2" presStyleIdx="1" presStyleCnt="3"/>
      <dgm:spPr/>
    </dgm:pt>
    <dgm:pt modelId="{422522F1-A82B-4545-B1F9-3F15E6CD79BA}" type="pres">
      <dgm:prSet presAssocID="{D8405270-BB35-44ED-97D2-8C9501FA7C01}" presName="hierChild4" presStyleCnt="0"/>
      <dgm:spPr/>
    </dgm:pt>
    <dgm:pt modelId="{22B8CEC9-41D5-49B2-9619-EFDDCE1C38BB}" type="pres">
      <dgm:prSet presAssocID="{D8405270-BB35-44ED-97D2-8C9501FA7C01}" presName="hierChild5" presStyleCnt="0"/>
      <dgm:spPr/>
    </dgm:pt>
    <dgm:pt modelId="{E81BEF7B-BE20-415F-92A2-33E0E9464EB8}" type="pres">
      <dgm:prSet presAssocID="{76AA5647-952D-4ECC-B1E1-2E1BB5728BEF}" presName="Name37" presStyleLbl="parChTrans1D2" presStyleIdx="2" presStyleCnt="3"/>
      <dgm:spPr/>
    </dgm:pt>
    <dgm:pt modelId="{28D8735E-0A0D-4902-9F81-14D9137CDEAC}" type="pres">
      <dgm:prSet presAssocID="{765DBE2E-7697-4808-B838-CEEB72CD2DC0}" presName="hierRoot2" presStyleCnt="0">
        <dgm:presLayoutVars>
          <dgm:hierBranch val="init"/>
        </dgm:presLayoutVars>
      </dgm:prSet>
      <dgm:spPr/>
    </dgm:pt>
    <dgm:pt modelId="{A2FC836E-27C6-47D0-9FCD-32484354AEC4}" type="pres">
      <dgm:prSet presAssocID="{765DBE2E-7697-4808-B838-CEEB72CD2DC0}" presName="rootComposite" presStyleCnt="0"/>
      <dgm:spPr/>
    </dgm:pt>
    <dgm:pt modelId="{53E5CBD3-82F5-4AFC-84A6-955E96C1FA35}" type="pres">
      <dgm:prSet presAssocID="{765DBE2E-7697-4808-B838-CEEB72CD2DC0}" presName="rootText" presStyleLbl="node2" presStyleIdx="2" presStyleCnt="3">
        <dgm:presLayoutVars>
          <dgm:chPref val="3"/>
        </dgm:presLayoutVars>
      </dgm:prSet>
      <dgm:spPr/>
    </dgm:pt>
    <dgm:pt modelId="{BA9511D7-1DF6-4F66-9B74-9B4CF0EED220}" type="pres">
      <dgm:prSet presAssocID="{765DBE2E-7697-4808-B838-CEEB72CD2DC0}" presName="rootConnector" presStyleLbl="node2" presStyleIdx="2" presStyleCnt="3"/>
      <dgm:spPr/>
    </dgm:pt>
    <dgm:pt modelId="{BAF000CC-C45F-4C24-AE0B-D626AD22D0C9}" type="pres">
      <dgm:prSet presAssocID="{765DBE2E-7697-4808-B838-CEEB72CD2DC0}" presName="hierChild4" presStyleCnt="0"/>
      <dgm:spPr/>
    </dgm:pt>
    <dgm:pt modelId="{832142DE-EBEF-4835-A1E9-2CAD5DE0B11C}" type="pres">
      <dgm:prSet presAssocID="{765DBE2E-7697-4808-B838-CEEB72CD2DC0}" presName="hierChild5" presStyleCnt="0"/>
      <dgm:spPr/>
    </dgm:pt>
    <dgm:pt modelId="{8CCA0447-CBB9-4204-8C48-FCA7C7B8E9BB}" type="pres">
      <dgm:prSet presAssocID="{D2402074-C893-4E50-A654-D80036B82602}" presName="hierChild3" presStyleCnt="0"/>
      <dgm:spPr/>
    </dgm:pt>
  </dgm:ptLst>
  <dgm:cxnLst>
    <dgm:cxn modelId="{C46AE615-4801-4F0D-8791-6261EE548BEA}" type="presOf" srcId="{D8405270-BB35-44ED-97D2-8C9501FA7C01}" destId="{05D49BC2-9128-4327-AC69-FBBC6F8E95D7}" srcOrd="0" destOrd="0" presId="urn:microsoft.com/office/officeart/2005/8/layout/orgChart1"/>
    <dgm:cxn modelId="{4945B319-6737-4D31-8008-8CA225750E9E}" srcId="{6858CAF8-A470-4ECB-A874-AA3400C6B339}" destId="{D2402074-C893-4E50-A654-D80036B82602}" srcOrd="0" destOrd="0" parTransId="{1F4DDCD1-B097-4DDE-B141-8C22F50C7031}" sibTransId="{F22A117E-3764-45EE-942A-09AF61C5D1AD}"/>
    <dgm:cxn modelId="{4A229223-4B91-4D90-918C-3E6328970145}" type="presOf" srcId="{D2402074-C893-4E50-A654-D80036B82602}" destId="{FCD357F2-795F-4B4D-97D6-DBF2BE7B75AB}" srcOrd="0" destOrd="0" presId="urn:microsoft.com/office/officeart/2005/8/layout/orgChart1"/>
    <dgm:cxn modelId="{1C187928-ED5F-49F3-B5B5-EC7E0D99D0C8}" type="presOf" srcId="{D2402074-C893-4E50-A654-D80036B82602}" destId="{0EEB82A0-0D9B-4F89-A8C1-1CD8496CA928}" srcOrd="1" destOrd="0" presId="urn:microsoft.com/office/officeart/2005/8/layout/orgChart1"/>
    <dgm:cxn modelId="{7D44F63B-869F-4648-BFD2-9A090E189A63}" type="presOf" srcId="{38E148CB-4ED9-4753-9FF8-509C6835579D}" destId="{749C3A23-CAED-4872-B000-DF98F7AD22C5}" srcOrd="0" destOrd="0" presId="urn:microsoft.com/office/officeart/2005/8/layout/orgChart1"/>
    <dgm:cxn modelId="{179BAB63-8AD2-4F6F-B07D-64CD0105378F}" srcId="{D2402074-C893-4E50-A654-D80036B82602}" destId="{20CD98AC-A1A6-4F79-8121-9782C0861C52}" srcOrd="0" destOrd="0" parTransId="{38E148CB-4ED9-4753-9FF8-509C6835579D}" sibTransId="{6E0D914D-76F6-406D-8897-4D249A1BC549}"/>
    <dgm:cxn modelId="{FC4E8966-85A6-4A2C-880A-F53133E23AB7}" type="presOf" srcId="{20CD98AC-A1A6-4F79-8121-9782C0861C52}" destId="{03E384BB-4778-480E-B100-2FCD5EF233F3}" srcOrd="0" destOrd="0" presId="urn:microsoft.com/office/officeart/2005/8/layout/orgChart1"/>
    <dgm:cxn modelId="{013D6C8E-1813-486B-AF8E-5F3D9DB6205F}" type="presOf" srcId="{C430B770-CC19-462E-ADF0-47AD543293FC}" destId="{8BC956DC-22C7-4B99-A974-5772C16B1A40}" srcOrd="0" destOrd="0" presId="urn:microsoft.com/office/officeart/2005/8/layout/orgChart1"/>
    <dgm:cxn modelId="{0CCF1390-25CB-4BD7-BBDB-D555ED39F05A}" srcId="{D2402074-C893-4E50-A654-D80036B82602}" destId="{D8405270-BB35-44ED-97D2-8C9501FA7C01}" srcOrd="1" destOrd="0" parTransId="{C430B770-CC19-462E-ADF0-47AD543293FC}" sibTransId="{96A839BA-4B40-4260-A62E-CD571434A454}"/>
    <dgm:cxn modelId="{B6D9ED90-6A8F-4BF0-9E9F-C3569381475B}" type="presOf" srcId="{765DBE2E-7697-4808-B838-CEEB72CD2DC0}" destId="{BA9511D7-1DF6-4F66-9B74-9B4CF0EED220}" srcOrd="1" destOrd="0" presId="urn:microsoft.com/office/officeart/2005/8/layout/orgChart1"/>
    <dgm:cxn modelId="{DDCE3199-84DE-4629-8D82-B88F91C3A6F0}" type="presOf" srcId="{D8405270-BB35-44ED-97D2-8C9501FA7C01}" destId="{2F378E30-1106-4E82-94DD-7F021F6FBF41}" srcOrd="1" destOrd="0" presId="urn:microsoft.com/office/officeart/2005/8/layout/orgChart1"/>
    <dgm:cxn modelId="{BBAB4FA0-27CF-4EB6-8938-BB5077FDC216}" srcId="{D2402074-C893-4E50-A654-D80036B82602}" destId="{765DBE2E-7697-4808-B838-CEEB72CD2DC0}" srcOrd="2" destOrd="0" parTransId="{76AA5647-952D-4ECC-B1E1-2E1BB5728BEF}" sibTransId="{5199B553-47F2-4A1C-95FB-14D2AE747093}"/>
    <dgm:cxn modelId="{8F759ABC-FF2A-4FD4-81B6-4FA2475363A3}" type="presOf" srcId="{20CD98AC-A1A6-4F79-8121-9782C0861C52}" destId="{FDCE8840-E35A-4B74-B0F9-2228CBA16296}" srcOrd="1" destOrd="0" presId="urn:microsoft.com/office/officeart/2005/8/layout/orgChart1"/>
    <dgm:cxn modelId="{2BF582D3-6BC1-41F8-A8A1-C84E4AABDC51}" type="presOf" srcId="{76AA5647-952D-4ECC-B1E1-2E1BB5728BEF}" destId="{E81BEF7B-BE20-415F-92A2-33E0E9464EB8}" srcOrd="0" destOrd="0" presId="urn:microsoft.com/office/officeart/2005/8/layout/orgChart1"/>
    <dgm:cxn modelId="{66873CE4-CFF2-40D6-96D1-FE08E3FF32B8}" type="presOf" srcId="{6858CAF8-A470-4ECB-A874-AA3400C6B339}" destId="{C383581C-0EF6-412F-B4A4-5FE1136ECB9E}" srcOrd="0" destOrd="0" presId="urn:microsoft.com/office/officeart/2005/8/layout/orgChart1"/>
    <dgm:cxn modelId="{0C7388F0-F0FE-45AC-915E-844ED84A69AB}" type="presOf" srcId="{765DBE2E-7697-4808-B838-CEEB72CD2DC0}" destId="{53E5CBD3-82F5-4AFC-84A6-955E96C1FA35}" srcOrd="0" destOrd="0" presId="urn:microsoft.com/office/officeart/2005/8/layout/orgChart1"/>
    <dgm:cxn modelId="{1A71707B-5542-435A-9481-69AD49664B44}" type="presParOf" srcId="{C383581C-0EF6-412F-B4A4-5FE1136ECB9E}" destId="{ACA800E7-4E1C-4FC2-A213-09A006B56CCB}" srcOrd="0" destOrd="0" presId="urn:microsoft.com/office/officeart/2005/8/layout/orgChart1"/>
    <dgm:cxn modelId="{9A43EABC-EE7E-487D-9B3A-DA4B5BF95A3E}" type="presParOf" srcId="{ACA800E7-4E1C-4FC2-A213-09A006B56CCB}" destId="{E2F1005A-4BCD-4A5D-B7BF-71ED77AB4C50}" srcOrd="0" destOrd="0" presId="urn:microsoft.com/office/officeart/2005/8/layout/orgChart1"/>
    <dgm:cxn modelId="{E2F35E83-DCB1-448F-B2C7-63A6D93D7836}" type="presParOf" srcId="{E2F1005A-4BCD-4A5D-B7BF-71ED77AB4C50}" destId="{FCD357F2-795F-4B4D-97D6-DBF2BE7B75AB}" srcOrd="0" destOrd="0" presId="urn:microsoft.com/office/officeart/2005/8/layout/orgChart1"/>
    <dgm:cxn modelId="{72444E8C-9A79-4E3F-A252-1551DCF02108}" type="presParOf" srcId="{E2F1005A-4BCD-4A5D-B7BF-71ED77AB4C50}" destId="{0EEB82A0-0D9B-4F89-A8C1-1CD8496CA928}" srcOrd="1" destOrd="0" presId="urn:microsoft.com/office/officeart/2005/8/layout/orgChart1"/>
    <dgm:cxn modelId="{EB342D96-E6B4-491C-A58E-51AD294D193E}" type="presParOf" srcId="{ACA800E7-4E1C-4FC2-A213-09A006B56CCB}" destId="{5FDF3413-D859-4FE7-BB87-6672E1EA3A53}" srcOrd="1" destOrd="0" presId="urn:microsoft.com/office/officeart/2005/8/layout/orgChart1"/>
    <dgm:cxn modelId="{882E652A-EFE9-4D79-98F6-3E36A0E53DF0}" type="presParOf" srcId="{5FDF3413-D859-4FE7-BB87-6672E1EA3A53}" destId="{749C3A23-CAED-4872-B000-DF98F7AD22C5}" srcOrd="0" destOrd="0" presId="urn:microsoft.com/office/officeart/2005/8/layout/orgChart1"/>
    <dgm:cxn modelId="{25CD8D51-41A6-4C65-BB22-12C87028900B}" type="presParOf" srcId="{5FDF3413-D859-4FE7-BB87-6672E1EA3A53}" destId="{EA404CC1-150B-48F9-B83D-BA261C620DDE}" srcOrd="1" destOrd="0" presId="urn:microsoft.com/office/officeart/2005/8/layout/orgChart1"/>
    <dgm:cxn modelId="{900752A5-9ADF-4AE4-867E-83585D4876CD}" type="presParOf" srcId="{EA404CC1-150B-48F9-B83D-BA261C620DDE}" destId="{868D302E-9AAA-4639-BD9A-FC03688754C4}" srcOrd="0" destOrd="0" presId="urn:microsoft.com/office/officeart/2005/8/layout/orgChart1"/>
    <dgm:cxn modelId="{CFC5E94D-0415-44B3-8F61-DEB823627FB7}" type="presParOf" srcId="{868D302E-9AAA-4639-BD9A-FC03688754C4}" destId="{03E384BB-4778-480E-B100-2FCD5EF233F3}" srcOrd="0" destOrd="0" presId="urn:microsoft.com/office/officeart/2005/8/layout/orgChart1"/>
    <dgm:cxn modelId="{FE481CC1-31CB-4F31-B290-F3A3519CB07D}" type="presParOf" srcId="{868D302E-9AAA-4639-BD9A-FC03688754C4}" destId="{FDCE8840-E35A-4B74-B0F9-2228CBA16296}" srcOrd="1" destOrd="0" presId="urn:microsoft.com/office/officeart/2005/8/layout/orgChart1"/>
    <dgm:cxn modelId="{F5D17595-51BF-4930-B6C9-298BE9587E7F}" type="presParOf" srcId="{EA404CC1-150B-48F9-B83D-BA261C620DDE}" destId="{A3B77078-8BC8-4B0B-8204-D5B7CAAD2F3A}" srcOrd="1" destOrd="0" presId="urn:microsoft.com/office/officeart/2005/8/layout/orgChart1"/>
    <dgm:cxn modelId="{69DFC18F-9830-403E-927E-28CCE7DF7B5D}" type="presParOf" srcId="{EA404CC1-150B-48F9-B83D-BA261C620DDE}" destId="{093CB045-BD2D-49DE-A6D9-B8713930AAE2}" srcOrd="2" destOrd="0" presId="urn:microsoft.com/office/officeart/2005/8/layout/orgChart1"/>
    <dgm:cxn modelId="{FCEB738E-F252-4A9D-BA00-B6F5DC075B7E}" type="presParOf" srcId="{5FDF3413-D859-4FE7-BB87-6672E1EA3A53}" destId="{8BC956DC-22C7-4B99-A974-5772C16B1A40}" srcOrd="2" destOrd="0" presId="urn:microsoft.com/office/officeart/2005/8/layout/orgChart1"/>
    <dgm:cxn modelId="{51BA8557-81F2-40E9-B06B-F99B6B9FD2E1}" type="presParOf" srcId="{5FDF3413-D859-4FE7-BB87-6672E1EA3A53}" destId="{AA1195B8-5041-42A0-B651-1C1D6960D631}" srcOrd="3" destOrd="0" presId="urn:microsoft.com/office/officeart/2005/8/layout/orgChart1"/>
    <dgm:cxn modelId="{204B5E04-0D73-47AB-A000-1CA58137B550}" type="presParOf" srcId="{AA1195B8-5041-42A0-B651-1C1D6960D631}" destId="{06375009-E848-49BF-81D9-C3EA53DAE5FB}" srcOrd="0" destOrd="0" presId="urn:microsoft.com/office/officeart/2005/8/layout/orgChart1"/>
    <dgm:cxn modelId="{593D1927-D474-4BC2-8B14-05B316A1D8B0}" type="presParOf" srcId="{06375009-E848-49BF-81D9-C3EA53DAE5FB}" destId="{05D49BC2-9128-4327-AC69-FBBC6F8E95D7}" srcOrd="0" destOrd="0" presId="urn:microsoft.com/office/officeart/2005/8/layout/orgChart1"/>
    <dgm:cxn modelId="{805E401C-7011-4BD4-83F1-AB187FDA80D0}" type="presParOf" srcId="{06375009-E848-49BF-81D9-C3EA53DAE5FB}" destId="{2F378E30-1106-4E82-94DD-7F021F6FBF41}" srcOrd="1" destOrd="0" presId="urn:microsoft.com/office/officeart/2005/8/layout/orgChart1"/>
    <dgm:cxn modelId="{137B09A3-3944-4AD4-95BF-A65E9BF4B86B}" type="presParOf" srcId="{AA1195B8-5041-42A0-B651-1C1D6960D631}" destId="{422522F1-A82B-4545-B1F9-3F15E6CD79BA}" srcOrd="1" destOrd="0" presId="urn:microsoft.com/office/officeart/2005/8/layout/orgChart1"/>
    <dgm:cxn modelId="{9F4B41D4-9A40-429A-8ACA-DF458A0D1924}" type="presParOf" srcId="{AA1195B8-5041-42A0-B651-1C1D6960D631}" destId="{22B8CEC9-41D5-49B2-9619-EFDDCE1C38BB}" srcOrd="2" destOrd="0" presId="urn:microsoft.com/office/officeart/2005/8/layout/orgChart1"/>
    <dgm:cxn modelId="{877B26AA-A193-4807-91DF-AC41DB6ED98F}" type="presParOf" srcId="{5FDF3413-D859-4FE7-BB87-6672E1EA3A53}" destId="{E81BEF7B-BE20-415F-92A2-33E0E9464EB8}" srcOrd="4" destOrd="0" presId="urn:microsoft.com/office/officeart/2005/8/layout/orgChart1"/>
    <dgm:cxn modelId="{3CAA3428-5312-4BA3-A6E1-3201E713A0C0}" type="presParOf" srcId="{5FDF3413-D859-4FE7-BB87-6672E1EA3A53}" destId="{28D8735E-0A0D-4902-9F81-14D9137CDEAC}" srcOrd="5" destOrd="0" presId="urn:microsoft.com/office/officeart/2005/8/layout/orgChart1"/>
    <dgm:cxn modelId="{D6FFD759-63FB-49F2-B454-83D8D621EA20}" type="presParOf" srcId="{28D8735E-0A0D-4902-9F81-14D9137CDEAC}" destId="{A2FC836E-27C6-47D0-9FCD-32484354AEC4}" srcOrd="0" destOrd="0" presId="urn:microsoft.com/office/officeart/2005/8/layout/orgChart1"/>
    <dgm:cxn modelId="{165D4594-0F73-4350-94CE-6A083682BF72}" type="presParOf" srcId="{A2FC836E-27C6-47D0-9FCD-32484354AEC4}" destId="{53E5CBD3-82F5-4AFC-84A6-955E96C1FA35}" srcOrd="0" destOrd="0" presId="urn:microsoft.com/office/officeart/2005/8/layout/orgChart1"/>
    <dgm:cxn modelId="{4DCC49E2-A5D7-47FE-9F63-93A1089DE8EE}" type="presParOf" srcId="{A2FC836E-27C6-47D0-9FCD-32484354AEC4}" destId="{BA9511D7-1DF6-4F66-9B74-9B4CF0EED220}" srcOrd="1" destOrd="0" presId="urn:microsoft.com/office/officeart/2005/8/layout/orgChart1"/>
    <dgm:cxn modelId="{DACA1669-D468-468A-9039-9B24EF7DEB5B}" type="presParOf" srcId="{28D8735E-0A0D-4902-9F81-14D9137CDEAC}" destId="{BAF000CC-C45F-4C24-AE0B-D626AD22D0C9}" srcOrd="1" destOrd="0" presId="urn:microsoft.com/office/officeart/2005/8/layout/orgChart1"/>
    <dgm:cxn modelId="{BDF0B08B-D83B-4C96-A186-7237B0A30FA6}" type="presParOf" srcId="{28D8735E-0A0D-4902-9F81-14D9137CDEAC}" destId="{832142DE-EBEF-4835-A1E9-2CAD5DE0B11C}" srcOrd="2" destOrd="0" presId="urn:microsoft.com/office/officeart/2005/8/layout/orgChart1"/>
    <dgm:cxn modelId="{6534FDD0-A0D7-4295-B134-29B9C3EE96FF}" type="presParOf" srcId="{ACA800E7-4E1C-4FC2-A213-09A006B56CCB}" destId="{8CCA0447-CBB9-4204-8C48-FCA7C7B8E9B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3835A-92AB-4332-911C-E8B4953C84AC}">
      <dsp:nvSpPr>
        <dsp:cNvPr id="0" name=""/>
        <dsp:cNvSpPr/>
      </dsp:nvSpPr>
      <dsp:spPr>
        <a:xfrm>
          <a:off x="4680520" y="5060335"/>
          <a:ext cx="3118766" cy="10488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3417"/>
              </a:lnTo>
              <a:lnTo>
                <a:pt x="3118766" y="913417"/>
              </a:lnTo>
              <a:lnTo>
                <a:pt x="3118766" y="104884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AE9BF-D82E-42AD-8F1F-6D0CDC5A48E7}">
      <dsp:nvSpPr>
        <dsp:cNvPr id="0" name=""/>
        <dsp:cNvSpPr/>
      </dsp:nvSpPr>
      <dsp:spPr>
        <a:xfrm>
          <a:off x="3144876" y="5060335"/>
          <a:ext cx="1535643" cy="1529910"/>
        </a:xfrm>
        <a:custGeom>
          <a:avLst/>
          <a:gdLst/>
          <a:ahLst/>
          <a:cxnLst/>
          <a:rect l="0" t="0" r="0" b="0"/>
          <a:pathLst>
            <a:path>
              <a:moveTo>
                <a:pt x="1535643" y="0"/>
              </a:moveTo>
              <a:lnTo>
                <a:pt x="1535643" y="1394478"/>
              </a:lnTo>
              <a:lnTo>
                <a:pt x="0" y="1394478"/>
              </a:lnTo>
              <a:lnTo>
                <a:pt x="0" y="152991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E90BF5-E2C4-4FC6-9B1A-E31042F68039}">
      <dsp:nvSpPr>
        <dsp:cNvPr id="0" name=""/>
        <dsp:cNvSpPr/>
      </dsp:nvSpPr>
      <dsp:spPr>
        <a:xfrm>
          <a:off x="4680520" y="5060335"/>
          <a:ext cx="1143116" cy="2473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7962"/>
              </a:lnTo>
              <a:lnTo>
                <a:pt x="1143116" y="2337962"/>
              </a:lnTo>
              <a:lnTo>
                <a:pt x="1143116" y="247339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92D09A-36BF-4773-8CCB-47692C2FD8C4}">
      <dsp:nvSpPr>
        <dsp:cNvPr id="0" name=""/>
        <dsp:cNvSpPr/>
      </dsp:nvSpPr>
      <dsp:spPr>
        <a:xfrm>
          <a:off x="3901063" y="5060335"/>
          <a:ext cx="779456" cy="3396601"/>
        </a:xfrm>
        <a:custGeom>
          <a:avLst/>
          <a:gdLst/>
          <a:ahLst/>
          <a:cxnLst/>
          <a:rect l="0" t="0" r="0" b="0"/>
          <a:pathLst>
            <a:path>
              <a:moveTo>
                <a:pt x="779456" y="0"/>
              </a:moveTo>
              <a:lnTo>
                <a:pt x="779456" y="3261169"/>
              </a:lnTo>
              <a:lnTo>
                <a:pt x="0" y="3261169"/>
              </a:lnTo>
              <a:lnTo>
                <a:pt x="0" y="33966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EFE7A0-137B-48D3-8B1D-DCD17E1674C7}">
      <dsp:nvSpPr>
        <dsp:cNvPr id="0" name=""/>
        <dsp:cNvSpPr/>
      </dsp:nvSpPr>
      <dsp:spPr>
        <a:xfrm>
          <a:off x="842096" y="5060335"/>
          <a:ext cx="3838423" cy="588245"/>
        </a:xfrm>
        <a:custGeom>
          <a:avLst/>
          <a:gdLst/>
          <a:ahLst/>
          <a:cxnLst/>
          <a:rect l="0" t="0" r="0" b="0"/>
          <a:pathLst>
            <a:path>
              <a:moveTo>
                <a:pt x="3838423" y="0"/>
              </a:moveTo>
              <a:lnTo>
                <a:pt x="3838423" y="452813"/>
              </a:lnTo>
              <a:lnTo>
                <a:pt x="0" y="452813"/>
              </a:lnTo>
              <a:lnTo>
                <a:pt x="0" y="58824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76D701-4D60-4D04-AA1D-5F347A720B61}">
      <dsp:nvSpPr>
        <dsp:cNvPr id="0" name=""/>
        <dsp:cNvSpPr/>
      </dsp:nvSpPr>
      <dsp:spPr>
        <a:xfrm>
          <a:off x="3390910" y="3841570"/>
          <a:ext cx="2579218" cy="121876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/>
            <a:t>SERVIZI INTERATTIVI</a:t>
          </a:r>
        </a:p>
      </dsp:txBody>
      <dsp:txXfrm>
        <a:off x="3390910" y="3841570"/>
        <a:ext cx="2579218" cy="1218765"/>
      </dsp:txXfrm>
    </dsp:sp>
    <dsp:sp modelId="{139648C4-750D-4EE8-976C-2D63D2AA563B}">
      <dsp:nvSpPr>
        <dsp:cNvPr id="0" name=""/>
        <dsp:cNvSpPr/>
      </dsp:nvSpPr>
      <dsp:spPr>
        <a:xfrm>
          <a:off x="0" y="5648580"/>
          <a:ext cx="1684193" cy="115744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SOCIAL NETWORK</a:t>
          </a:r>
        </a:p>
      </dsp:txBody>
      <dsp:txXfrm>
        <a:off x="0" y="5648580"/>
        <a:ext cx="1684193" cy="1157446"/>
      </dsp:txXfrm>
    </dsp:sp>
    <dsp:sp modelId="{980EE55A-64E4-4F15-A533-15417B203A38}">
      <dsp:nvSpPr>
        <dsp:cNvPr id="0" name=""/>
        <dsp:cNvSpPr/>
      </dsp:nvSpPr>
      <dsp:spPr>
        <a:xfrm>
          <a:off x="3256149" y="8456937"/>
          <a:ext cx="1289828" cy="100747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BLOG</a:t>
          </a:r>
        </a:p>
      </dsp:txBody>
      <dsp:txXfrm>
        <a:off x="3256149" y="8456937"/>
        <a:ext cx="1289828" cy="1007478"/>
      </dsp:txXfrm>
    </dsp:sp>
    <dsp:sp modelId="{9DE6E9BF-C530-4055-8B93-B3DF4E745C44}">
      <dsp:nvSpPr>
        <dsp:cNvPr id="0" name=""/>
        <dsp:cNvSpPr/>
      </dsp:nvSpPr>
      <dsp:spPr>
        <a:xfrm>
          <a:off x="4996166" y="7533729"/>
          <a:ext cx="1654940" cy="9609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FORUM</a:t>
          </a:r>
        </a:p>
      </dsp:txBody>
      <dsp:txXfrm>
        <a:off x="4996166" y="7533729"/>
        <a:ext cx="1654940" cy="960947"/>
      </dsp:txXfrm>
    </dsp:sp>
    <dsp:sp modelId="{12A71283-990D-4670-8E59-30D28410542C}">
      <dsp:nvSpPr>
        <dsp:cNvPr id="0" name=""/>
        <dsp:cNvSpPr/>
      </dsp:nvSpPr>
      <dsp:spPr>
        <a:xfrm>
          <a:off x="2028736" y="6590245"/>
          <a:ext cx="2232280" cy="11480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SERVIZI DI MESSAGGISTICA ISTANTANEA</a:t>
          </a:r>
        </a:p>
      </dsp:txBody>
      <dsp:txXfrm>
        <a:off x="2028736" y="6590245"/>
        <a:ext cx="2232280" cy="1148018"/>
      </dsp:txXfrm>
    </dsp:sp>
    <dsp:sp modelId="{86A92001-1EC2-421C-A9F3-F2C0AF1B69F1}">
      <dsp:nvSpPr>
        <dsp:cNvPr id="0" name=""/>
        <dsp:cNvSpPr/>
      </dsp:nvSpPr>
      <dsp:spPr>
        <a:xfrm>
          <a:off x="7093079" y="6109184"/>
          <a:ext cx="1412413" cy="105159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ECC..</a:t>
          </a:r>
        </a:p>
      </dsp:txBody>
      <dsp:txXfrm>
        <a:off x="7093079" y="6109184"/>
        <a:ext cx="1412413" cy="10515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BEF7B-BE20-415F-92A2-33E0E9464EB8}">
      <dsp:nvSpPr>
        <dsp:cNvPr id="0" name=""/>
        <dsp:cNvSpPr/>
      </dsp:nvSpPr>
      <dsp:spPr>
        <a:xfrm>
          <a:off x="4041312" y="1178919"/>
          <a:ext cx="2844120" cy="616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252"/>
              </a:lnTo>
              <a:lnTo>
                <a:pt x="2844120" y="369252"/>
              </a:lnTo>
              <a:lnTo>
                <a:pt x="284412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C956DC-22C7-4B99-A974-5772C16B1A40}">
      <dsp:nvSpPr>
        <dsp:cNvPr id="0" name=""/>
        <dsp:cNvSpPr/>
      </dsp:nvSpPr>
      <dsp:spPr>
        <a:xfrm>
          <a:off x="3986727" y="1178919"/>
          <a:ext cx="91440" cy="616825"/>
        </a:xfrm>
        <a:custGeom>
          <a:avLst/>
          <a:gdLst/>
          <a:ahLst/>
          <a:cxnLst/>
          <a:rect l="0" t="0" r="0" b="0"/>
          <a:pathLst>
            <a:path>
              <a:moveTo>
                <a:pt x="54585" y="0"/>
              </a:moveTo>
              <a:lnTo>
                <a:pt x="54585" y="369252"/>
              </a:lnTo>
              <a:lnTo>
                <a:pt x="45720" y="369252"/>
              </a:lnTo>
              <a:lnTo>
                <a:pt x="4572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C3A23-CAED-4872-B000-DF98F7AD22C5}">
      <dsp:nvSpPr>
        <dsp:cNvPr id="0" name=""/>
        <dsp:cNvSpPr/>
      </dsp:nvSpPr>
      <dsp:spPr>
        <a:xfrm>
          <a:off x="1179461" y="1178919"/>
          <a:ext cx="2861851" cy="616825"/>
        </a:xfrm>
        <a:custGeom>
          <a:avLst/>
          <a:gdLst/>
          <a:ahLst/>
          <a:cxnLst/>
          <a:rect l="0" t="0" r="0" b="0"/>
          <a:pathLst>
            <a:path>
              <a:moveTo>
                <a:pt x="2861851" y="0"/>
              </a:moveTo>
              <a:lnTo>
                <a:pt x="2861851" y="369252"/>
              </a:lnTo>
              <a:lnTo>
                <a:pt x="0" y="369252"/>
              </a:lnTo>
              <a:lnTo>
                <a:pt x="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357F2-795F-4B4D-97D6-DBF2BE7B75AB}">
      <dsp:nvSpPr>
        <dsp:cNvPr id="0" name=""/>
        <dsp:cNvSpPr/>
      </dsp:nvSpPr>
      <dsp:spPr>
        <a:xfrm>
          <a:off x="2862393" y="0"/>
          <a:ext cx="2357839" cy="117891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000" b="1" kern="1200" dirty="0"/>
            <a:t>SOCIAL MEDIA</a:t>
          </a:r>
        </a:p>
      </dsp:txBody>
      <dsp:txXfrm>
        <a:off x="2862393" y="0"/>
        <a:ext cx="2357839" cy="1178919"/>
      </dsp:txXfrm>
    </dsp:sp>
    <dsp:sp modelId="{03E384BB-4778-480E-B100-2FCD5EF233F3}">
      <dsp:nvSpPr>
        <dsp:cNvPr id="0" name=""/>
        <dsp:cNvSpPr/>
      </dsp:nvSpPr>
      <dsp:spPr>
        <a:xfrm>
          <a:off x="541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/>
            <a:t>SOCIAL NETWORK</a:t>
          </a:r>
        </a:p>
      </dsp:txBody>
      <dsp:txXfrm>
        <a:off x="541" y="1795745"/>
        <a:ext cx="2357839" cy="1178919"/>
      </dsp:txXfrm>
    </dsp:sp>
    <dsp:sp modelId="{05D49BC2-9128-4327-AC69-FBBC6F8E95D7}">
      <dsp:nvSpPr>
        <dsp:cNvPr id="0" name=""/>
        <dsp:cNvSpPr/>
      </dsp:nvSpPr>
      <dsp:spPr>
        <a:xfrm>
          <a:off x="2853527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b="1" kern="1200" dirty="0"/>
            <a:t>Servizi di messaggistica istantanea</a:t>
          </a:r>
        </a:p>
      </dsp:txBody>
      <dsp:txXfrm>
        <a:off x="2853527" y="1795745"/>
        <a:ext cx="2357839" cy="1178919"/>
      </dsp:txXfrm>
    </dsp:sp>
    <dsp:sp modelId="{53E5CBD3-82F5-4AFC-84A6-955E96C1FA35}">
      <dsp:nvSpPr>
        <dsp:cNvPr id="0" name=""/>
        <dsp:cNvSpPr/>
      </dsp:nvSpPr>
      <dsp:spPr>
        <a:xfrm>
          <a:off x="5706513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/>
            <a:t>FORUM</a:t>
          </a:r>
        </a:p>
      </dsp:txBody>
      <dsp:txXfrm>
        <a:off x="5706513" y="1795745"/>
        <a:ext cx="2357839" cy="1178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NOTA:</a:t>
            </a:r>
            <a:endParaRPr lang="en-US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it-IT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Parla brevemente dei diversi contenuti, caratteristiche e scopi dei social network, in generale. </a:t>
            </a:r>
            <a:br>
              <a:rPr lang="it-IT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it-IT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Qui puoi trovare alcuni esempi di diversi tipologie di social network, utili per il tuo discorso.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2066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976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NOTES: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Briefly introduce the social media useful for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carers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the same you will present in the next steps of the module.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90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2004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81134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9176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281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62476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0740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572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8500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87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3744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104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10/10/2019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990942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jpg"/><Relationship Id="rId7" Type="http://schemas.openxmlformats.org/officeDocument/2006/relationships/hyperlink" Target="http://www.twitter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hyperlink" Target="http://www.linkedin.com/" TargetMode="External"/><Relationship Id="rId5" Type="http://schemas.openxmlformats.org/officeDocument/2006/relationships/hyperlink" Target="http://www.facebook.com/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hyperlink" Target="http://www.instagram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4067944" y="4514344"/>
            <a:ext cx="46200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6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SERVIZI INTERATTIVI</a:t>
            </a: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7C1A1EC3-28D4-484E-BC9A-7F6B76BECECF}"/>
              </a:ext>
            </a:extLst>
          </p:cNvPr>
          <p:cNvSpPr txBox="1"/>
          <p:nvPr/>
        </p:nvSpPr>
        <p:spPr>
          <a:xfrm>
            <a:off x="1979712" y="116632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SERVIZI INTERATTIVI </a:t>
            </a:r>
            <a:b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 PER I CAREGIVER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3A50D32-3863-4195-A01D-64B0B365C0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662" y="1772816"/>
            <a:ext cx="3086100" cy="147637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9BDCB87-6231-4A5F-8049-52BD7A10EE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6136" y="1648991"/>
            <a:ext cx="2857500" cy="16002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ABD1D34-DFCC-4686-8057-DDDEED5EB2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568" y="4593739"/>
            <a:ext cx="2466975" cy="184785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B1689FE-71AF-4EC5-9A5E-5807E1F32F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1960" y="3789040"/>
            <a:ext cx="295275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9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ASPETTI POSITIVI </a:t>
            </a:r>
            <a:b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NEGATIVI </a:t>
            </a:r>
            <a:br>
              <a:rPr lang="it-IT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sz="5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635896" y="335845"/>
            <a:ext cx="51845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Contrastare l'isolamento e trovare aiuto e supporto emotivo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: i social media possono offrire l'opportunità alle persone di parlare tra loro. Questo processo contribuisce ad aumentare il benessere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Esprimere </a:t>
            </a:r>
            <a:r>
              <a:rPr lang="it-IT" sz="22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sè</a:t>
            </a: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stessi e condividere le proprie esperienze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: molte persone trovano più facile raccontare di </a:t>
            </a:r>
            <a:r>
              <a:rPr lang="it-IT" sz="2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sè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attraverso questi canali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Costruire relazioni produttive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: possono facilitare le comunicazione e permettono di rimanere in contatto e in relazione anche con persone che vivono lontane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43711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399983"/>
              </p:ext>
            </p:extLst>
          </p:nvPr>
        </p:nvGraphicFramePr>
        <p:xfrm>
          <a:off x="323528" y="764704"/>
          <a:ext cx="2818656" cy="2098167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POSITIVI</a:t>
                      </a:r>
                      <a:r>
                        <a:rPr lang="en-US" sz="36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600" b="1" i="0" cap="none" baseline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dei</a:t>
                      </a:r>
                      <a:r>
                        <a:rPr lang="en-US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Social Media 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915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764704"/>
            <a:ext cx="51125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Aumentano la velocità di comunicazione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b="1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Possono assicurare </a:t>
            </a:r>
            <a:r>
              <a:rPr lang="it-IT" sz="24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un miglior coinvolgimento </a:t>
            </a:r>
            <a:r>
              <a:rPr lang="it-IT" sz="2400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rispetto ad argomenti precisi: i social media possono aumentare la partecipazione e sensibilizzazione della società riguardo ad uno specifico tema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Trovare informazioni 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relative a temi o problemi specifici, incluse informazioni di esperti</a:t>
            </a:r>
          </a:p>
        </p:txBody>
      </p:sp>
      <p:sp>
        <p:nvSpPr>
          <p:cNvPr id="5" name="Freccia in su 4"/>
          <p:cNvSpPr/>
          <p:nvPr/>
        </p:nvSpPr>
        <p:spPr>
          <a:xfrm>
            <a:off x="1115616" y="443711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905411"/>
              </p:ext>
            </p:extLst>
          </p:nvPr>
        </p:nvGraphicFramePr>
        <p:xfrm>
          <a:off x="323528" y="764704"/>
          <a:ext cx="2818656" cy="2098167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POSITIVI</a:t>
                      </a:r>
                      <a:r>
                        <a:rPr lang="en-US" sz="36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600" b="1" i="0" cap="none" baseline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dei</a:t>
                      </a:r>
                      <a:r>
                        <a:rPr lang="en-US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Social Media 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063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3528" y="188640"/>
            <a:ext cx="8532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3200" b="1" dirty="0">
                <a:cs typeface="Calibri Light" panose="020F0302020204030204" pitchFamily="34" charset="0"/>
              </a:rPr>
              <a:t>Come possono i servizi interattivi essere di supporto per i caregiver informali?  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043608" y="2276872"/>
            <a:ext cx="692928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it-IT" sz="28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Forum con discussioni di Gruppo, gruppi di mutuo aiuto online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800" b="1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800" b="1" dirty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Pagine relative alla divulgazione in ambito sanitario</a:t>
            </a:r>
            <a:endParaRPr lang="it-IT" sz="2800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Telemedicina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021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ccia in su 4"/>
          <p:cNvSpPr/>
          <p:nvPr/>
        </p:nvSpPr>
        <p:spPr>
          <a:xfrm rot="10800000">
            <a:off x="1115616" y="4437112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491880" y="116632"/>
            <a:ext cx="5400600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Problemi legati alla privacy</a:t>
            </a:r>
            <a:r>
              <a:rPr lang="it-IT" sz="2100" dirty="0">
                <a:latin typeface="Calibri Light" panose="020F0302020204030204" pitchFamily="34" charset="0"/>
                <a:cs typeface="Calibri Light" panose="020F0302020204030204" pitchFamily="34" charset="0"/>
              </a:rPr>
              <a:t>: la mancata corretta impostazione delle impostazioni riguardanti privacy può avere conseguenze negative. Inoltre, la condivisione di informazioni personali online può essere pericolosa (ad esempio mobbing, </a:t>
            </a:r>
            <a:r>
              <a:rPr lang="it-IT" sz="21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stalking</a:t>
            </a:r>
            <a:r>
              <a:rPr lang="it-IT" sz="2100" dirty="0">
                <a:latin typeface="Calibri Light" panose="020F0302020204030204" pitchFamily="34" charset="0"/>
                <a:cs typeface="Calibri Light" panose="020F0302020204030204" pitchFamily="34" charset="0"/>
              </a:rPr>
              <a:t>, frodi, diffamazione, reputazione danneggiata, ecc.)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1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Frodi</a:t>
            </a:r>
            <a:r>
              <a:rPr lang="it-IT" sz="2100" dirty="0">
                <a:latin typeface="Calibri Light" panose="020F0302020204030204" pitchFamily="34" charset="0"/>
                <a:cs typeface="Calibri Light" panose="020F0302020204030204" pitchFamily="34" charset="0"/>
              </a:rPr>
              <a:t>: le persone possono nascondere la loro vera identità dietro uno schermo e usare i </a:t>
            </a:r>
            <a:r>
              <a:rPr lang="it-IT" sz="21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socal</a:t>
            </a:r>
            <a:r>
              <a:rPr lang="it-IT" sz="2100" dirty="0">
                <a:latin typeface="Calibri Light" panose="020F0302020204030204" pitchFamily="34" charset="0"/>
                <a:cs typeface="Calibri Light" panose="020F0302020204030204" pitchFamily="34" charset="0"/>
              </a:rPr>
              <a:t> media per guadagnare fiducia e ingannare le persone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1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1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Malware</a:t>
            </a:r>
            <a:r>
              <a:rPr lang="it-IT" sz="2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it-IT" sz="21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phishing</a:t>
            </a:r>
            <a:r>
              <a:rPr lang="it-IT" sz="2100" dirty="0">
                <a:latin typeface="Calibri Light" panose="020F0302020204030204" pitchFamily="34" charset="0"/>
                <a:cs typeface="Calibri Light" panose="020F0302020204030204" pitchFamily="34" charset="0"/>
              </a:rPr>
              <a:t>: Strumenti IT utilizzati per indurre gli utenti a rilasciare informazioni personali che potrebbero essere utilizzate contro di loro (ad esempio password,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100" dirty="0">
                <a:latin typeface="Calibri Light" panose="020F0302020204030204" pitchFamily="34" charset="0"/>
                <a:cs typeface="Calibri Light" panose="020F0302020204030204" pitchFamily="34" charset="0"/>
              </a:rPr>
              <a:t>coordinate bancarie, ecc.)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957717"/>
              </p:ext>
            </p:extLst>
          </p:nvPr>
        </p:nvGraphicFramePr>
        <p:xfrm>
          <a:off x="323528" y="764704"/>
          <a:ext cx="2818656" cy="2098167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NEGATIVI</a:t>
                      </a:r>
                      <a:r>
                        <a:rPr lang="en-US" sz="36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600" b="1" i="0" cap="none" baseline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dei</a:t>
                      </a:r>
                      <a:r>
                        <a:rPr lang="en-US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Social Media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673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154565"/>
              </p:ext>
            </p:extLst>
          </p:nvPr>
        </p:nvGraphicFramePr>
        <p:xfrm>
          <a:off x="323528" y="764704"/>
          <a:ext cx="2818656" cy="2098167"/>
        </p:xfrm>
        <a:graphic>
          <a:graphicData uri="http://schemas.openxmlformats.org/drawingml/2006/table">
            <a:tbl>
              <a:tblPr/>
              <a:tblGrid>
                <a:gridCol w="28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44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ASPETTI NEGATIVI</a:t>
                      </a:r>
                      <a:r>
                        <a:rPr lang="en-US" sz="3600" b="1" i="0" cap="all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2600" b="1" i="0" cap="none" baseline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dei</a:t>
                      </a:r>
                      <a:r>
                        <a:rPr lang="en-US" sz="2600" b="1" i="0" cap="none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Social Media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437112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23928" y="908720"/>
            <a:ext cx="482453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Offese: 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relativa alle persone e agli utenti dei social media (ed esempio, minacce, diffamazioni, ecc.) 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Disinformazione: 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diffusione intenzionale di informazioni false o errate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Misinformazione</a:t>
            </a:r>
            <a:r>
              <a:rPr lang="it-IT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 diffusione involontaria di informazioni false o errate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281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475656" y="260648"/>
            <a:ext cx="72362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3200" b="1" dirty="0"/>
              <a:t>Quali sono i rischi correlati alla ricerca di informazioni di tipo sanitario?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331640" y="1988840"/>
            <a:ext cx="66967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Non essere in grado di distinguere tra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informazioni di tipo sanitario non corrette</a:t>
            </a: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o addirittura false e informazioni scientifiche attendibili e basate su prove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Esiste un </a:t>
            </a:r>
            <a:r>
              <a:rPr lang="it-IT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pericolo per la sicurezza della salute</a:t>
            </a:r>
            <a:r>
              <a:rPr lang="it-IT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se le persone credono a informazioni false o non corrette</a:t>
            </a:r>
          </a:p>
        </p:txBody>
      </p:sp>
    </p:spTree>
    <p:extLst>
      <p:ext uri="{BB962C8B-B14F-4D97-AF65-F5344CB8AC3E}">
        <p14:creationId xmlns:p14="http://schemas.microsoft.com/office/powerpoint/2010/main" val="457455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FONTI</a:t>
            </a:r>
            <a:endParaRPr kumimoji="0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CEC9058D-B941-4150-B8C9-39B145B980E9}"/>
              </a:ext>
            </a:extLst>
          </p:cNvPr>
          <p:cNvSpPr/>
          <p:nvPr/>
        </p:nvSpPr>
        <p:spPr>
          <a:xfrm>
            <a:off x="741872" y="2132856"/>
            <a:ext cx="778774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Akram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Waseem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. (2018). 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A Study on Positive and Negative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Effects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of Social Media on Society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. International Journal of Computer Sciences and Engineering. 5(10), pp. </a:t>
            </a:r>
            <a:r>
              <a:rPr lang="it-IT" sz="2400">
                <a:solidFill>
                  <a:srgbClr val="000000"/>
                </a:solidFill>
                <a:latin typeface="Calibri" panose="020F0502020204030204" pitchFamily="34" charset="0"/>
              </a:rPr>
              <a:t>347-354</a:t>
            </a:r>
          </a:p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Kietzmann, J.H.,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Hermkens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K., McCarthy, I.P. and Silvestre, B.S. (2011). 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Social media?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Get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serious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!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Understanding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the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functional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building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blocks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of social media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. Business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Horizons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54(3), pp. 241-251</a:t>
            </a:r>
          </a:p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31859B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764704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DEFINIZIONI</a:t>
            </a:r>
          </a:p>
        </p:txBody>
      </p:sp>
    </p:spTree>
    <p:extLst>
      <p:ext uri="{BB962C8B-B14F-4D97-AF65-F5344CB8AC3E}">
        <p14:creationId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620688"/>
            <a:ext cx="3240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SERVIZI INTERATTIVI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859065"/>
            <a:ext cx="49043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Un </a:t>
            </a:r>
            <a:r>
              <a:rPr lang="en-U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servizio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offerto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via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Internet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Utilizzabile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mediante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computer, tablet o smartphone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Generalmente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gratuito</a:t>
            </a:r>
            <a:endParaRPr lang="en-US" sz="32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L’utente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può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interagire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all’interno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del </a:t>
            </a:r>
            <a:r>
              <a:rPr lang="en-US" sz="32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servizio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b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aggiungendo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contenuti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valutazioni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ecc</a:t>
            </a:r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reccia circolare a sinistra 1">
            <a:extLst>
              <a:ext uri="{FF2B5EF4-FFF2-40B4-BE49-F238E27FC236}">
                <a16:creationId xmlns:a16="http://schemas.microsoft.com/office/drawing/2014/main" id="{AA1C1599-DCAC-460E-8BD9-C86F6CFB6390}"/>
              </a:ext>
            </a:extLst>
          </p:cNvPr>
          <p:cNvSpPr/>
          <p:nvPr/>
        </p:nvSpPr>
        <p:spPr>
          <a:xfrm>
            <a:off x="1367644" y="3320714"/>
            <a:ext cx="1512168" cy="3073990"/>
          </a:xfrm>
          <a:prstGeom prst="curvedLef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" name="Freccia circolare a destra 4">
            <a:extLst>
              <a:ext uri="{FF2B5EF4-FFF2-40B4-BE49-F238E27FC236}">
                <a16:creationId xmlns:a16="http://schemas.microsoft.com/office/drawing/2014/main" id="{83A561B1-CF23-414C-9F5E-9B73CC2F4D74}"/>
              </a:ext>
            </a:extLst>
          </p:cNvPr>
          <p:cNvSpPr/>
          <p:nvPr/>
        </p:nvSpPr>
        <p:spPr>
          <a:xfrm>
            <a:off x="611560" y="2348880"/>
            <a:ext cx="1512168" cy="3073990"/>
          </a:xfrm>
          <a:prstGeom prst="curvedRight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97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9D901817-2729-4521-8D5B-0FD4B13266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3029498"/>
              </p:ext>
            </p:extLst>
          </p:nvPr>
        </p:nvGraphicFramePr>
        <p:xfrm>
          <a:off x="323528" y="-3195736"/>
          <a:ext cx="9361040" cy="10873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Ovale 1"/>
          <p:cNvSpPr/>
          <p:nvPr/>
        </p:nvSpPr>
        <p:spPr>
          <a:xfrm rot="919032">
            <a:off x="-24933" y="2542323"/>
            <a:ext cx="8001821" cy="26642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 flipH="1">
            <a:off x="2141391" y="4869160"/>
            <a:ext cx="432048" cy="7200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539552" y="5589240"/>
            <a:ext cx="2592288" cy="1015663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it-IT" sz="1400" b="1" dirty="0"/>
          </a:p>
          <a:p>
            <a:pPr algn="ctr"/>
            <a:r>
              <a:rPr lang="it-IT" sz="3000" b="1" dirty="0"/>
              <a:t>SOCIAL MEDIA</a:t>
            </a:r>
          </a:p>
          <a:p>
            <a:pPr algn="ctr"/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2183219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520193"/>
            <a:ext cx="31944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NETWORK</a:t>
            </a:r>
          </a:p>
        </p:txBody>
      </p:sp>
      <p:pic>
        <p:nvPicPr>
          <p:cNvPr id="1026" name="Picture 2" descr="Image result for ICONA FACEBOOK">
            <a:extLst>
              <a:ext uri="{FF2B5EF4-FFF2-40B4-BE49-F238E27FC236}">
                <a16:creationId xmlns:a16="http://schemas.microsoft.com/office/drawing/2014/main" id="{09DD272B-B77A-43EB-BC3E-DA4562345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312" y="3429000"/>
            <a:ext cx="962163" cy="9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44120" y="188640"/>
            <a:ext cx="490434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Un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servizio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offerto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via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Internet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Utilizzabile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mediante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computer, tablet o smartphone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tramite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browser or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specifiche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applicazioni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Generalmente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gratuito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Il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suo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fine è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facilitare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la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gestione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delle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relazioni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sociali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incoraggiare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la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comunicazione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e la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condivisione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mediante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lo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scambio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contenuti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digitali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quali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messaggi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scritti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e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vocali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link,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musica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immagini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video,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ecc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Diverse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modalità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utilizzo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per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ciascun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social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Differenti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contenuti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b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e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caratteristiche</a:t>
            </a:r>
            <a:endParaRPr lang="it-IT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2" descr="Image result for twitter">
            <a:extLst>
              <a:ext uri="{FF2B5EF4-FFF2-40B4-BE49-F238E27FC236}">
                <a16:creationId xmlns:a16="http://schemas.microsoft.com/office/drawing/2014/main" id="{EA6C0051-F9E5-457F-B871-1254D6C48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41" y="2726975"/>
            <a:ext cx="1041656" cy="10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Image result for instagram">
            <a:extLst>
              <a:ext uri="{FF2B5EF4-FFF2-40B4-BE49-F238E27FC236}">
                <a16:creationId xmlns:a16="http://schemas.microsoft.com/office/drawing/2014/main" id="{0C37702A-8122-4540-9C01-C6AB111427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8" t="5267" r="16921" b="8755"/>
          <a:stretch/>
        </p:blipFill>
        <p:spPr bwMode="auto">
          <a:xfrm>
            <a:off x="2057573" y="5511277"/>
            <a:ext cx="1041655" cy="104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 result for linkedin">
            <a:extLst>
              <a:ext uri="{FF2B5EF4-FFF2-40B4-BE49-F238E27FC236}">
                <a16:creationId xmlns:a16="http://schemas.microsoft.com/office/drawing/2014/main" id="{E6D600FA-17FF-4A54-9CDA-E3466C0730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0" t="13647" r="12769" b="13592"/>
          <a:stretch/>
        </p:blipFill>
        <p:spPr bwMode="auto">
          <a:xfrm>
            <a:off x="466227" y="4577249"/>
            <a:ext cx="1041656" cy="10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230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A65AC207-A34D-4FE1-AA04-4507011EC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9" y="166331"/>
            <a:ext cx="3672408" cy="201561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9C398B9-9EA9-45EF-8282-C3D6BAFDF166}"/>
              </a:ext>
            </a:extLst>
          </p:cNvPr>
          <p:cNvSpPr txBox="1"/>
          <p:nvPr/>
        </p:nvSpPr>
        <p:spPr>
          <a:xfrm>
            <a:off x="334989" y="2181947"/>
            <a:ext cx="36724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www.facebook.com</a:t>
            </a:r>
            <a:endParaRPr lang="it-IT" sz="24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it-IT" sz="28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4E3156E-925E-4454-B622-5FAFE15CC0F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370" t="11616" r="4449" b="7167"/>
          <a:stretch/>
        </p:blipFill>
        <p:spPr>
          <a:xfrm>
            <a:off x="5148064" y="334925"/>
            <a:ext cx="3672408" cy="2229676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3517EB72-0D20-4689-8179-4965F09C8144}"/>
              </a:ext>
            </a:extLst>
          </p:cNvPr>
          <p:cNvSpPr txBox="1"/>
          <p:nvPr/>
        </p:nvSpPr>
        <p:spPr>
          <a:xfrm>
            <a:off x="5136604" y="2564601"/>
            <a:ext cx="3672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www.twitter.com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id="{96364B2A-03E0-42B7-ADD6-51C77316CA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" t="4851" r="6062" b="14300"/>
          <a:stretch/>
        </p:blipFill>
        <p:spPr bwMode="auto">
          <a:xfrm>
            <a:off x="210768" y="3115699"/>
            <a:ext cx="2776951" cy="309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29D2342-11F5-438D-9F63-2239E8487879}"/>
              </a:ext>
            </a:extLst>
          </p:cNvPr>
          <p:cNvSpPr txBox="1"/>
          <p:nvPr/>
        </p:nvSpPr>
        <p:spPr>
          <a:xfrm>
            <a:off x="210768" y="6214615"/>
            <a:ext cx="277695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www.instagram.com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4654544-16A1-46F9-B8E2-10574574DC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13266" y="3429000"/>
            <a:ext cx="3672407" cy="198021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75CBC8E-2003-4E35-8FAC-0BA1062EE799}"/>
              </a:ext>
            </a:extLst>
          </p:cNvPr>
          <p:cNvSpPr txBox="1"/>
          <p:nvPr/>
        </p:nvSpPr>
        <p:spPr>
          <a:xfrm>
            <a:off x="3995936" y="5409219"/>
            <a:ext cx="3672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www.linkedin.com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38137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07504" y="810578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SERVIZI DI MESSAGGISTICA ISTANTANEA</a:t>
            </a:r>
          </a:p>
        </p:txBody>
      </p:sp>
      <p:pic>
        <p:nvPicPr>
          <p:cNvPr id="1028" name="Picture 4" descr="Image result for icona skype">
            <a:extLst>
              <a:ext uri="{FF2B5EF4-FFF2-40B4-BE49-F238E27FC236}">
                <a16:creationId xmlns:a16="http://schemas.microsoft.com/office/drawing/2014/main" id="{600B0B87-ECDA-4B12-95BC-D18F53346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36" y="3909089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whats up">
            <a:extLst>
              <a:ext uri="{FF2B5EF4-FFF2-40B4-BE49-F238E27FC236}">
                <a16:creationId xmlns:a16="http://schemas.microsoft.com/office/drawing/2014/main" id="{0716D3C0-A048-47FD-81C2-4E59CA0C9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28008"/>
            <a:ext cx="962163" cy="9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messenger">
            <a:extLst>
              <a:ext uri="{FF2B5EF4-FFF2-40B4-BE49-F238E27FC236}">
                <a16:creationId xmlns:a16="http://schemas.microsoft.com/office/drawing/2014/main" id="{7A119DF6-F039-4D8B-9F16-9203094D8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564" y="5363725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448512" y="188640"/>
            <a:ext cx="5695488" cy="592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Un tipo di chat online 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che utilizza Internet per trasmettere un messaggio in tempo reale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Il messaggio può contenere </a:t>
            </a:r>
            <a:r>
              <a:rPr lang="it-IT" sz="2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testo, immagini, foto, file, video, registrazioni audio, link, ecc.</a:t>
            </a:r>
            <a:br>
              <a:rPr lang="it-IT" sz="22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I messaggi possono essere trasmessi a una o più persone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9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Mediante i sistemi di messaggistica istantanea è altresì </a:t>
            </a:r>
            <a:r>
              <a:rPr lang="it-IT" sz="2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possible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effettuare </a:t>
            </a:r>
            <a:r>
              <a:rPr lang="it-IT" sz="2200" b="1" dirty="0">
                <a:solidFill>
                  <a:srgbClr val="31859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chiamate o videochiamate 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con più di una persona sulla base del servizio utilizzato. </a:t>
            </a:r>
            <a:endParaRPr lang="it-IT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Solitamente, i servizi di messaggistica istantanea </a:t>
            </a:r>
            <a:r>
              <a:rPr lang="it-IT" sz="2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tendon</a:t>
            </a: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a </a:t>
            </a:r>
            <a:r>
              <a:rPr lang="it-IT" sz="2200" b="1" dirty="0">
                <a:solidFill>
                  <a:srgbClr val="31859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facilitare le comunicazioni tra utenti che già si conoscono 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Al giorno d’oggi, la maggior parte delle comunicazioni di messaggistica istantanea avviene tramite </a:t>
            </a:r>
            <a:r>
              <a:rPr lang="it-IT" sz="2200" b="1" dirty="0">
                <a:solidFill>
                  <a:srgbClr val="31859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app</a:t>
            </a:r>
          </a:p>
        </p:txBody>
      </p:sp>
    </p:spTree>
    <p:extLst>
      <p:ext uri="{BB962C8B-B14F-4D97-AF65-F5344CB8AC3E}">
        <p14:creationId xmlns:p14="http://schemas.microsoft.com/office/powerpoint/2010/main" val="3340811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764704"/>
            <a:ext cx="31944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FORUM ONLINE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678736" y="404664"/>
            <a:ext cx="53039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Un sito web di discussione dove le persone possono, in forma scritta, avviare conversazioni e rispondere ad altri utenti pubblicando messaggi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Utilizzabile tramite </a:t>
            </a:r>
            <a:r>
              <a:rPr kumimoji="0" 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computer, tablet o smartphone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Generalmente gratis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Forum possono contenere differenti sotto-forum relative ad </a:t>
            </a:r>
            <a:r>
              <a:rPr kumimoji="0" 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argomenti specifici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Sulla base delle impostazioni del forum, gli utenti possono essere </a:t>
            </a:r>
            <a:r>
              <a:rPr kumimoji="0" 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registrati o anonimi</a:t>
            </a:r>
          </a:p>
        </p:txBody>
      </p:sp>
      <p:sp>
        <p:nvSpPr>
          <p:cNvPr id="2" name="Fumetto: ovale 1">
            <a:extLst>
              <a:ext uri="{FF2B5EF4-FFF2-40B4-BE49-F238E27FC236}">
                <a16:creationId xmlns:a16="http://schemas.microsoft.com/office/drawing/2014/main" id="{DADF1964-9D2A-4CF7-AD46-D2F51CDFF25B}"/>
              </a:ext>
            </a:extLst>
          </p:cNvPr>
          <p:cNvSpPr/>
          <p:nvPr/>
        </p:nvSpPr>
        <p:spPr>
          <a:xfrm>
            <a:off x="370932" y="3461284"/>
            <a:ext cx="2749334" cy="2295309"/>
          </a:xfrm>
          <a:prstGeom prst="wedgeEllipseCallout">
            <a:avLst/>
          </a:prstGeom>
          <a:solidFill>
            <a:schemeClr val="accent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7A8B425-06A1-4703-993A-AC4563DBFF00}"/>
              </a:ext>
            </a:extLst>
          </p:cNvPr>
          <p:cNvSpPr txBox="1"/>
          <p:nvPr/>
        </p:nvSpPr>
        <p:spPr>
          <a:xfrm>
            <a:off x="899592" y="433897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CHAT!!</a:t>
            </a:r>
          </a:p>
        </p:txBody>
      </p:sp>
    </p:spTree>
    <p:extLst>
      <p:ext uri="{BB962C8B-B14F-4D97-AF65-F5344CB8AC3E}">
        <p14:creationId xmlns:p14="http://schemas.microsoft.com/office/powerpoint/2010/main" val="114284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3341542110"/>
              </p:ext>
            </p:extLst>
          </p:nvPr>
        </p:nvGraphicFramePr>
        <p:xfrm>
          <a:off x="491025" y="332656"/>
          <a:ext cx="8064895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ttangolo 2"/>
          <p:cNvSpPr/>
          <p:nvPr/>
        </p:nvSpPr>
        <p:spPr>
          <a:xfrm>
            <a:off x="755576" y="3741174"/>
            <a:ext cx="763284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6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"I social media utilizzano tecnologie basate sul web e sui dispositivi mobili per creare piattaforme altamente interattive attraverso le quali individui e comunità condividono, creano, discutono e modificano i contenuti generati dagli utenti"</a:t>
            </a:r>
          </a:p>
        </p:txBody>
      </p:sp>
      <p:sp>
        <p:nvSpPr>
          <p:cNvPr id="4" name="Rettangolo 3"/>
          <p:cNvSpPr/>
          <p:nvPr/>
        </p:nvSpPr>
        <p:spPr>
          <a:xfrm>
            <a:off x="251520" y="6093296"/>
            <a:ext cx="5832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Source: Kietzmann, J.H.,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Hermkens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, K., McCarthy, I.P. and Silvestre, B.S.,2011. Social media?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Get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serious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!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Understanding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the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functional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building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blocks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of social media. Business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Horizons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, 54(3), pp.241-251.</a:t>
            </a:r>
          </a:p>
        </p:txBody>
      </p:sp>
    </p:spTree>
    <p:extLst>
      <p:ext uri="{BB962C8B-B14F-4D97-AF65-F5344CB8AC3E}">
        <p14:creationId xmlns:p14="http://schemas.microsoft.com/office/powerpoint/2010/main" val="4079842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1379</TotalTime>
  <Words>824</Words>
  <Application>Microsoft Office PowerPoint</Application>
  <PresentationFormat>Presentazione su schermo (4:3)</PresentationFormat>
  <Paragraphs>112</Paragraphs>
  <Slides>19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Comic Sans MS</vt:lpstr>
      <vt:lpstr>Tema di Office</vt:lpstr>
      <vt:lpstr>1_Tema di Office</vt:lpstr>
      <vt:lpstr>2_Tema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Anziani e non solo</cp:lastModifiedBy>
  <cp:revision>88</cp:revision>
  <dcterms:created xsi:type="dcterms:W3CDTF">2019-01-04T16:28:11Z</dcterms:created>
  <dcterms:modified xsi:type="dcterms:W3CDTF">2019-10-10T15:10:23Z</dcterms:modified>
</cp:coreProperties>
</file>